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60" r:id="rId4"/>
  </p:sldMasterIdLst>
  <p:notesMasterIdLst>
    <p:notesMasterId r:id="rId18"/>
  </p:notesMasterIdLst>
  <p:sldIdLst>
    <p:sldId id="295" r:id="rId5"/>
    <p:sldId id="294" r:id="rId6"/>
    <p:sldId id="281" r:id="rId7"/>
    <p:sldId id="312" r:id="rId8"/>
    <p:sldId id="296" r:id="rId9"/>
    <p:sldId id="309" r:id="rId10"/>
    <p:sldId id="310" r:id="rId11"/>
    <p:sldId id="314" r:id="rId12"/>
    <p:sldId id="311" r:id="rId13"/>
    <p:sldId id="313" r:id="rId14"/>
    <p:sldId id="308" r:id="rId15"/>
    <p:sldId id="300" r:id="rId16"/>
    <p:sldId id="30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886" autoAdjust="0"/>
    <p:restoredTop sz="93182" autoAdjust="0"/>
  </p:normalViewPr>
  <p:slideViewPr>
    <p:cSldViewPr snapToGrid="0">
      <p:cViewPr varScale="1">
        <p:scale>
          <a:sx n="95" d="100"/>
          <a:sy n="95" d="100"/>
        </p:scale>
        <p:origin x="320" y="168"/>
      </p:cViewPr>
      <p:guideLst/>
    </p:cSldViewPr>
  </p:slideViewPr>
  <p:notesTextViewPr>
    <p:cViewPr>
      <p:scale>
        <a:sx n="1" d="1"/>
        <a:sy n="1" d="1"/>
      </p:scale>
      <p:origin x="0" y="0"/>
    </p:cViewPr>
  </p:notesTextViewPr>
  <p:sorterViewPr>
    <p:cViewPr varScale="1">
      <p:scale>
        <a:sx n="100" d="100"/>
        <a:sy n="100" d="100"/>
      </p:scale>
      <p:origin x="0" y="-63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03B5A-21DF-4BBB-8059-B6B192FC641E}" type="datetimeFigureOut">
              <a:rPr lang="en-US" smtClean="0"/>
              <a:t>8/22/23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1EF503-E31C-4FCE-86D9-0C61A5CBE283}" type="slidenum">
              <a:rPr lang="en-US" smtClean="0"/>
              <a:t>‹#›</a:t>
            </a:fld>
            <a:endParaRPr lang="en-US" dirty="0"/>
          </a:p>
        </p:txBody>
      </p:sp>
    </p:spTree>
    <p:extLst>
      <p:ext uri="{BB962C8B-B14F-4D97-AF65-F5344CB8AC3E}">
        <p14:creationId xmlns:p14="http://schemas.microsoft.com/office/powerpoint/2010/main" val="3430128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
        <p:nvSpPr>
          <p:cNvPr id="45" name="Freeform: Shape 44">
            <a:extLst>
              <a:ext uri="{FF2B5EF4-FFF2-40B4-BE49-F238E27FC236}">
                <a16:creationId xmlns:a16="http://schemas.microsoft.com/office/drawing/2014/main" id="{0EB13613-B0EE-441F-BE95-C20ED5BBAD27}"/>
              </a:ext>
              <a:ext uri="{C183D7F6-B498-43B3-948B-1728B52AA6E4}">
                <adec:decorative xmlns:adec="http://schemas.microsoft.com/office/drawing/2017/decorative" val="1"/>
              </a:ext>
            </a:extLst>
          </p:cNvPr>
          <p:cNvSpPr/>
          <p:nvPr userDrawn="1"/>
        </p:nvSpPr>
        <p:spPr>
          <a:xfrm rot="10800000">
            <a:off x="-33556" y="-3643"/>
            <a:ext cx="4613230" cy="6861641"/>
          </a:xfrm>
          <a:custGeom>
            <a:avLst/>
            <a:gdLst>
              <a:gd name="connsiteX0" fmla="*/ 4613230 w 4613230"/>
              <a:gd name="connsiteY0" fmla="*/ 6861641 h 6861641"/>
              <a:gd name="connsiteX1" fmla="*/ 0 w 4613230"/>
              <a:gd name="connsiteY1" fmla="*/ 6861641 h 6861641"/>
              <a:gd name="connsiteX2" fmla="*/ 1788950 w 4613230"/>
              <a:gd name="connsiteY2" fmla="*/ 0 h 6861641"/>
              <a:gd name="connsiteX3" fmla="*/ 4613230 w 4613230"/>
              <a:gd name="connsiteY3" fmla="*/ 0 h 6861641"/>
              <a:gd name="connsiteX4" fmla="*/ 4613230 w 4613230"/>
              <a:gd name="connsiteY4" fmla="*/ 6861641 h 6861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230" h="6861641">
                <a:moveTo>
                  <a:pt x="4613230" y="6861641"/>
                </a:moveTo>
                <a:lnTo>
                  <a:pt x="0" y="6861641"/>
                </a:lnTo>
                <a:lnTo>
                  <a:pt x="1788950" y="0"/>
                </a:lnTo>
                <a:lnTo>
                  <a:pt x="4613230" y="0"/>
                </a:lnTo>
                <a:lnTo>
                  <a:pt x="4613230" y="686164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ctr">
              <a:buFont typeface="Arial" panose="020B0604020202020204" pitchFamily="34" charset="0"/>
              <a:buNone/>
            </a:pPr>
            <a:endParaRPr lang="en-US" dirty="0"/>
          </a:p>
        </p:txBody>
      </p:sp>
      <p:sp>
        <p:nvSpPr>
          <p:cNvPr id="44" name="Freeform: Shape 43">
            <a:extLst>
              <a:ext uri="{FF2B5EF4-FFF2-40B4-BE49-F238E27FC236}">
                <a16:creationId xmlns:a16="http://schemas.microsoft.com/office/drawing/2014/main" id="{2399D2ED-C606-4FE3-B01C-3A0A39699E38}"/>
              </a:ext>
              <a:ext uri="{C183D7F6-B498-43B3-948B-1728B52AA6E4}">
                <adec:decorative xmlns:adec="http://schemas.microsoft.com/office/drawing/2017/decorative" val="1"/>
              </a:ext>
            </a:extLst>
          </p:cNvPr>
          <p:cNvSpPr/>
          <p:nvPr userDrawn="1"/>
        </p:nvSpPr>
        <p:spPr>
          <a:xfrm rot="10800000">
            <a:off x="-33556" y="-14280"/>
            <a:ext cx="4615080" cy="10637"/>
          </a:xfrm>
          <a:custGeom>
            <a:avLst/>
            <a:gdLst>
              <a:gd name="connsiteX0" fmla="*/ 4615080 w 4615080"/>
              <a:gd name="connsiteY0" fmla="*/ 10637 h 10637"/>
              <a:gd name="connsiteX1" fmla="*/ 0 w 4615080"/>
              <a:gd name="connsiteY1" fmla="*/ 7095 h 10637"/>
              <a:gd name="connsiteX2" fmla="*/ 1850 w 4615080"/>
              <a:gd name="connsiteY2" fmla="*/ 0 h 10637"/>
              <a:gd name="connsiteX3" fmla="*/ 4615080 w 4615080"/>
              <a:gd name="connsiteY3" fmla="*/ 0 h 10637"/>
              <a:gd name="connsiteX4" fmla="*/ 4615080 w 4615080"/>
              <a:gd name="connsiteY4" fmla="*/ 10637 h 10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5080" h="10637">
                <a:moveTo>
                  <a:pt x="4615080" y="10637"/>
                </a:moveTo>
                <a:lnTo>
                  <a:pt x="0" y="7095"/>
                </a:lnTo>
                <a:lnTo>
                  <a:pt x="1850" y="0"/>
                </a:lnTo>
                <a:lnTo>
                  <a:pt x="4615080" y="0"/>
                </a:lnTo>
                <a:lnTo>
                  <a:pt x="4615080" y="10637"/>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0" name="Straight Connector 9">
            <a:extLst>
              <a:ext uri="{FF2B5EF4-FFF2-40B4-BE49-F238E27FC236}">
                <a16:creationId xmlns:a16="http://schemas.microsoft.com/office/drawing/2014/main" id="{8A05C98F-3390-4876-ACE6-6BDD7A931BDC}"/>
              </a:ext>
              <a:ext uri="{C183D7F6-B498-43B3-948B-1728B52AA6E4}">
                <adec:decorative xmlns:adec="http://schemas.microsoft.com/office/drawing/2017/decorative" val="1"/>
              </a:ext>
            </a:extLst>
          </p:cNvPr>
          <p:cNvCxnSpPr>
            <a:cxnSpLocks/>
          </p:cNvCxnSpPr>
          <p:nvPr userDrawn="1"/>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26F8EC6-7B48-45CF-933E-F83D29E1692D}"/>
              </a:ext>
              <a:ext uri="{C183D7F6-B498-43B3-948B-1728B52AA6E4}">
                <adec:decorative xmlns:adec="http://schemas.microsoft.com/office/drawing/2017/decorative" val="1"/>
              </a:ext>
            </a:extLst>
          </p:cNvPr>
          <p:cNvCxnSpPr>
            <a:cxnSpLocks/>
          </p:cNvCxnSpPr>
          <p:nvPr userDrawn="1"/>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37FFCAA-1618-46D9-B44D-5CE6E225DB8B}"/>
              </a:ext>
              <a:ext uri="{C183D7F6-B498-43B3-948B-1728B52AA6E4}">
                <adec:decorative xmlns:adec="http://schemas.microsoft.com/office/drawing/2017/decorative" val="1"/>
              </a:ext>
            </a:extLst>
          </p:cNvPr>
          <p:cNvCxnSpPr>
            <a:cxnSpLocks/>
          </p:cNvCxnSpPr>
          <p:nvPr userDrawn="1"/>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6F2CA3C-3424-4A00-9FDF-0DC9EFAC22F1}"/>
              </a:ext>
              <a:ext uri="{C183D7F6-B498-43B3-948B-1728B52AA6E4}">
                <adec:decorative xmlns:adec="http://schemas.microsoft.com/office/drawing/2017/decorative" val="1"/>
              </a:ext>
            </a:extLst>
          </p:cNvPr>
          <p:cNvCxnSpPr>
            <a:cxnSpLocks/>
          </p:cNvCxnSpPr>
          <p:nvPr userDrawn="1"/>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0FA2E1A-8693-4B6C-ABF7-81B17586C3A0}"/>
              </a:ext>
              <a:ext uri="{C183D7F6-B498-43B3-948B-1728B52AA6E4}">
                <adec:decorative xmlns:adec="http://schemas.microsoft.com/office/drawing/2017/decorative" val="1"/>
              </a:ext>
            </a:extLst>
          </p:cNvPr>
          <p:cNvCxnSpPr>
            <a:cxnSpLocks/>
          </p:cNvCxnSpPr>
          <p:nvPr userDrawn="1"/>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48" name="Picture Placeholder 47">
            <a:extLst>
              <a:ext uri="{FF2B5EF4-FFF2-40B4-BE49-F238E27FC236}">
                <a16:creationId xmlns:a16="http://schemas.microsoft.com/office/drawing/2014/main" id="{C564A0C9-27BD-49AC-A786-23623E329EE8}"/>
              </a:ext>
            </a:extLst>
          </p:cNvPr>
          <p:cNvSpPr>
            <a:spLocks noGrp="1"/>
          </p:cNvSpPr>
          <p:nvPr>
            <p:ph type="pic" sz="quarter" idx="13"/>
          </p:nvPr>
        </p:nvSpPr>
        <p:spPr>
          <a:xfrm>
            <a:off x="2623279" y="0"/>
            <a:ext cx="9568721" cy="6858000"/>
          </a:xfrm>
          <a:custGeom>
            <a:avLst/>
            <a:gdLst>
              <a:gd name="connsiteX0" fmla="*/ 1955447 w 9568721"/>
              <a:gd name="connsiteY0" fmla="*/ 0 h 6858000"/>
              <a:gd name="connsiteX1" fmla="*/ 9568721 w 9568721"/>
              <a:gd name="connsiteY1" fmla="*/ 0 h 6858000"/>
              <a:gd name="connsiteX2" fmla="*/ 9568721 w 9568721"/>
              <a:gd name="connsiteY2" fmla="*/ 6858000 h 6858000"/>
              <a:gd name="connsiteX3" fmla="*/ 0 w 9568721"/>
              <a:gd name="connsiteY3" fmla="*/ 6858000 h 6858000"/>
              <a:gd name="connsiteX4" fmla="*/ 0 w 9568721"/>
              <a:gd name="connsiteY4" fmla="*/ 6857998 h 6858000"/>
              <a:gd name="connsiteX5" fmla="*/ 167446 w 9568721"/>
              <a:gd name="connsiteY5" fmla="*/ 68579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8721" h="6858000">
                <a:moveTo>
                  <a:pt x="1955447" y="0"/>
                </a:moveTo>
                <a:lnTo>
                  <a:pt x="9568721" y="0"/>
                </a:lnTo>
                <a:lnTo>
                  <a:pt x="9568721" y="6858000"/>
                </a:lnTo>
                <a:lnTo>
                  <a:pt x="0" y="6858000"/>
                </a:lnTo>
                <a:lnTo>
                  <a:pt x="0" y="6857998"/>
                </a:lnTo>
                <a:lnTo>
                  <a:pt x="167446" y="6857998"/>
                </a:lnTo>
                <a:close/>
              </a:path>
            </a:pathLst>
          </a:custGeom>
          <a:solidFill>
            <a:schemeClr val="accent2"/>
          </a:solidFill>
        </p:spPr>
        <p:txBody>
          <a:bodyPr wrap="square">
            <a:noAutofit/>
          </a:bodyPr>
          <a:lstStyle/>
          <a:p>
            <a:endParaRPr lang="en-US" dirty="0"/>
          </a:p>
        </p:txBody>
      </p:sp>
      <p:sp>
        <p:nvSpPr>
          <p:cNvPr id="6" name="Title 5">
            <a:extLst>
              <a:ext uri="{FF2B5EF4-FFF2-40B4-BE49-F238E27FC236}">
                <a16:creationId xmlns:a16="http://schemas.microsoft.com/office/drawing/2014/main" id="{208E3DBC-8B68-468D-8087-25FED9397CBE}"/>
              </a:ext>
            </a:extLst>
          </p:cNvPr>
          <p:cNvSpPr>
            <a:spLocks noGrp="1"/>
          </p:cNvSpPr>
          <p:nvPr>
            <p:ph type="title"/>
          </p:nvPr>
        </p:nvSpPr>
        <p:spPr>
          <a:xfrm>
            <a:off x="520697" y="1040001"/>
            <a:ext cx="3338625" cy="3150159"/>
          </a:xfrm>
        </p:spPr>
        <p:txBody>
          <a:bodyPr anchor="t"/>
          <a:lstStyle/>
          <a:p>
            <a:r>
              <a:rPr lang="en-US" dirty="0"/>
              <a:t>Click to edit Master title style</a:t>
            </a:r>
          </a:p>
        </p:txBody>
      </p:sp>
      <p:sp>
        <p:nvSpPr>
          <p:cNvPr id="15" name="Text Placeholder 14">
            <a:extLst>
              <a:ext uri="{FF2B5EF4-FFF2-40B4-BE49-F238E27FC236}">
                <a16:creationId xmlns:a16="http://schemas.microsoft.com/office/drawing/2014/main" id="{490C672D-EAE7-4BF2-81BB-72858B251D1C}"/>
              </a:ext>
            </a:extLst>
          </p:cNvPr>
          <p:cNvSpPr>
            <a:spLocks noGrp="1"/>
          </p:cNvSpPr>
          <p:nvPr>
            <p:ph type="body" sz="quarter" idx="14" hasCustomPrompt="1"/>
          </p:nvPr>
        </p:nvSpPr>
        <p:spPr>
          <a:xfrm>
            <a:off x="490538" y="4240213"/>
            <a:ext cx="3497262" cy="1801812"/>
          </a:xfrm>
        </p:spPr>
        <p:txBody>
          <a:bodyPr>
            <a:normAutofit/>
          </a:bodyPr>
          <a:lstStyle>
            <a:lvl1pPr marL="0" indent="0">
              <a:buNone/>
              <a:defRPr sz="2400"/>
            </a:lvl1pPr>
            <a:lvl2pPr>
              <a:buNone/>
              <a:defRPr sz="1600"/>
            </a:lvl2pPr>
            <a:lvl3pPr>
              <a:buNone/>
              <a:defRPr sz="1600"/>
            </a:lvl3pPr>
            <a:lvl4pPr>
              <a:buNone/>
              <a:defRPr sz="1600"/>
            </a:lvl4pPr>
            <a:lvl5pPr>
              <a:buNone/>
              <a:defRPr sz="1600"/>
            </a:lvl5pPr>
          </a:lstStyle>
          <a:p>
            <a:pPr lvl="0"/>
            <a:r>
              <a:rPr lang="en-US" dirty="0"/>
              <a:t>Presentation Name</a:t>
            </a:r>
          </a:p>
        </p:txBody>
      </p:sp>
    </p:spTree>
    <p:extLst>
      <p:ext uri="{BB962C8B-B14F-4D97-AF65-F5344CB8AC3E}">
        <p14:creationId xmlns:p14="http://schemas.microsoft.com/office/powerpoint/2010/main" val="1742368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ctr" anchorCtr="0">
            <a:normAutofit/>
          </a:bodyPr>
          <a:lstStyle>
            <a:lvl1pPr marL="0" indent="0">
              <a:buNone/>
              <a:defRPr sz="28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ctr" anchorCtr="0">
            <a:normAutofit/>
          </a:bodyPr>
          <a:lstStyle>
            <a:lvl1pPr marL="0" indent="0">
              <a:buNone/>
              <a:defRPr sz="28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r>
              <a:rPr lang="en-US"/>
              <a:t>2/7/20XX</a:t>
            </a:r>
            <a:endParaRPr lang="en-US" dirty="0"/>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321030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4495800"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4495800"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90851D2E-FEBE-45BF-A78F-C1F61B6C3856}"/>
              </a:ext>
            </a:extLst>
          </p:cNvPr>
          <p:cNvSpPr>
            <a:spLocks noGrp="1"/>
          </p:cNvSpPr>
          <p:nvPr>
            <p:ph type="body" sz="quarter" idx="13"/>
          </p:nvPr>
        </p:nvSpPr>
        <p:spPr>
          <a:xfrm>
            <a:off x="8151812"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4135C99B-A268-4617-89C4-8F3AA2AAA69A}"/>
              </a:ext>
            </a:extLst>
          </p:cNvPr>
          <p:cNvSpPr>
            <a:spLocks noGrp="1"/>
          </p:cNvSpPr>
          <p:nvPr>
            <p:ph sz="quarter" idx="14"/>
          </p:nvPr>
        </p:nvSpPr>
        <p:spPr>
          <a:xfrm>
            <a:off x="8151812"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r>
              <a:rPr lang="en-US"/>
              <a:t>2/7/20XX</a:t>
            </a:r>
            <a:endParaRPr lang="en-US" dirty="0"/>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27602552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9FC1870-C7ED-435A-8479-DFD344B9375D}"/>
              </a:ext>
            </a:extLst>
          </p:cNvPr>
          <p:cNvSpPr>
            <a:spLocks noGrp="1"/>
          </p:cNvSpPr>
          <p:nvPr>
            <p:ph type="title"/>
          </p:nvPr>
        </p:nvSpPr>
        <p:spPr>
          <a:xfrm>
            <a:off x="1143001" y="533400"/>
            <a:ext cx="5496636" cy="1685898"/>
          </a:xfrm>
        </p:spPr>
        <p:txBody>
          <a:bodyPr>
            <a:normAutofit/>
          </a:bodyPr>
          <a:lstStyle>
            <a:lvl1pPr>
              <a:defRPr sz="4400"/>
            </a:lvl1pPr>
          </a:lstStyle>
          <a:p>
            <a:endParaRPr lang="en-US" dirty="0"/>
          </a:p>
        </p:txBody>
      </p:sp>
      <p:sp>
        <p:nvSpPr>
          <p:cNvPr id="6" name="Content Placeholder 2">
            <a:extLst>
              <a:ext uri="{FF2B5EF4-FFF2-40B4-BE49-F238E27FC236}">
                <a16:creationId xmlns:a16="http://schemas.microsoft.com/office/drawing/2014/main" id="{D855DAF2-123D-4C27-95D2-974B571079F3}"/>
              </a:ext>
            </a:extLst>
          </p:cNvPr>
          <p:cNvSpPr>
            <a:spLocks noGrp="1"/>
          </p:cNvSpPr>
          <p:nvPr>
            <p:ph idx="1"/>
          </p:nvPr>
        </p:nvSpPr>
        <p:spPr>
          <a:xfrm>
            <a:off x="1143001" y="2229347"/>
            <a:ext cx="5496636" cy="3821743"/>
          </a:xfrm>
        </p:spPr>
        <p:txBody>
          <a:bodyPr/>
          <a:lstStyle>
            <a:lvl1pPr marL="0" indent="0">
              <a:buNone/>
              <a:defRPr/>
            </a:lvl1pPr>
          </a:lstStyle>
          <a:p>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14" name="Picture Placeholder 11">
            <a:extLst>
              <a:ext uri="{FF2B5EF4-FFF2-40B4-BE49-F238E27FC236}">
                <a16:creationId xmlns:a16="http://schemas.microsoft.com/office/drawing/2014/main" id="{E3769467-BA9B-49FE-B40A-419EF32766CE}"/>
              </a:ext>
            </a:extLst>
          </p:cNvPr>
          <p:cNvSpPr>
            <a:spLocks noGrp="1"/>
          </p:cNvSpPr>
          <p:nvPr>
            <p:ph type="pic" sz="quarter" idx="14"/>
          </p:nvPr>
        </p:nvSpPr>
        <p:spPr>
          <a:xfrm>
            <a:off x="7186070" y="0"/>
            <a:ext cx="2463897" cy="3429000"/>
          </a:xfrm>
          <a:solidFill>
            <a:schemeClr val="accent2"/>
          </a:solidFill>
        </p:spPr>
        <p:txBody>
          <a:bodyPr/>
          <a:lstStyle/>
          <a:p>
            <a:endParaRPr lang="en-US" dirty="0"/>
          </a:p>
        </p:txBody>
      </p:sp>
      <p:sp>
        <p:nvSpPr>
          <p:cNvPr id="12" name="Picture Placeholder 11">
            <a:extLst>
              <a:ext uri="{FF2B5EF4-FFF2-40B4-BE49-F238E27FC236}">
                <a16:creationId xmlns:a16="http://schemas.microsoft.com/office/drawing/2014/main" id="{77878E15-1592-426F-A454-7F4568224567}"/>
              </a:ext>
            </a:extLst>
          </p:cNvPr>
          <p:cNvSpPr>
            <a:spLocks noGrp="1"/>
          </p:cNvSpPr>
          <p:nvPr>
            <p:ph type="pic" sz="quarter" idx="13"/>
          </p:nvPr>
        </p:nvSpPr>
        <p:spPr>
          <a:xfrm>
            <a:off x="9649155" y="0"/>
            <a:ext cx="2539797" cy="3429000"/>
          </a:xfrm>
          <a:solidFill>
            <a:schemeClr val="accent2"/>
          </a:solidFill>
        </p:spPr>
        <p:txBody>
          <a:bodyPr/>
          <a:lstStyle/>
          <a:p>
            <a:endParaRPr lang="en-US" dirty="0"/>
          </a:p>
        </p:txBody>
      </p:sp>
      <p:sp>
        <p:nvSpPr>
          <p:cNvPr id="16" name="Picture Placeholder 11">
            <a:extLst>
              <a:ext uri="{FF2B5EF4-FFF2-40B4-BE49-F238E27FC236}">
                <a16:creationId xmlns:a16="http://schemas.microsoft.com/office/drawing/2014/main" id="{E318F348-8CAC-4ADD-8162-E88487E44EBB}"/>
              </a:ext>
            </a:extLst>
          </p:cNvPr>
          <p:cNvSpPr>
            <a:spLocks noGrp="1"/>
          </p:cNvSpPr>
          <p:nvPr>
            <p:ph type="pic" sz="quarter" idx="16"/>
          </p:nvPr>
        </p:nvSpPr>
        <p:spPr>
          <a:xfrm>
            <a:off x="7186070" y="3383280"/>
            <a:ext cx="2463897" cy="3474720"/>
          </a:xfrm>
          <a:solidFill>
            <a:schemeClr val="accent2"/>
          </a:solidFill>
        </p:spPr>
        <p:txBody>
          <a:bodyPr/>
          <a:lstStyle/>
          <a:p>
            <a:endParaRPr lang="en-US" dirty="0"/>
          </a:p>
        </p:txBody>
      </p:sp>
      <p:sp>
        <p:nvSpPr>
          <p:cNvPr id="15" name="Picture Placeholder 11">
            <a:extLst>
              <a:ext uri="{FF2B5EF4-FFF2-40B4-BE49-F238E27FC236}">
                <a16:creationId xmlns:a16="http://schemas.microsoft.com/office/drawing/2014/main" id="{C762F208-8E03-4B5E-9F11-0F01147F6A47}"/>
              </a:ext>
            </a:extLst>
          </p:cNvPr>
          <p:cNvSpPr>
            <a:spLocks noGrp="1"/>
          </p:cNvSpPr>
          <p:nvPr>
            <p:ph type="pic" sz="quarter" idx="15"/>
          </p:nvPr>
        </p:nvSpPr>
        <p:spPr>
          <a:xfrm>
            <a:off x="9649155" y="3383280"/>
            <a:ext cx="2539797" cy="3474720"/>
          </a:xfrm>
          <a:solidFill>
            <a:schemeClr val="accent2"/>
          </a:solidFill>
        </p:spPr>
        <p:txBody>
          <a:bodyPr/>
          <a:lstStyle/>
          <a:p>
            <a:endParaRPr lang="en-US" dirty="0"/>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lvl1pPr>
              <a:defRPr>
                <a:solidFill>
                  <a:schemeClr val="bg1"/>
                </a:solidFill>
              </a:defRPr>
            </a:lvl1pPr>
          </a:lstStyle>
          <a:p>
            <a:r>
              <a:rPr lang="en-US"/>
              <a:t>2/7/20XX</a:t>
            </a:r>
            <a:endParaRPr lang="en-US" dirty="0"/>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lvl1pPr>
              <a:defRPr>
                <a:solidFill>
                  <a:schemeClr val="bg1"/>
                </a:solidFill>
              </a:defRPr>
            </a:lvl1pPr>
          </a:lstStyle>
          <a:p>
            <a:fld id="{312CC964-A50B-4C29-B4E4-2C30BB34CCF3}" type="slidenum">
              <a:rPr lang="en-US" smtClean="0"/>
              <a:pPr/>
              <a:t>‹#›</a:t>
            </a:fld>
            <a:endParaRPr lang="en-US" dirty="0"/>
          </a:p>
        </p:txBody>
      </p:sp>
    </p:spTree>
    <p:extLst>
      <p:ext uri="{BB962C8B-B14F-4D97-AF65-F5344CB8AC3E}">
        <p14:creationId xmlns:p14="http://schemas.microsoft.com/office/powerpoint/2010/main" val="4597113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6AF1A06-62E5-489E-B58B-735C8C7AC163}"/>
              </a:ext>
            </a:extLst>
          </p:cNvPr>
          <p:cNvSpPr>
            <a:spLocks noGrp="1"/>
          </p:cNvSpPr>
          <p:nvPr>
            <p:ph type="title"/>
          </p:nvPr>
        </p:nvSpPr>
        <p:spPr>
          <a:xfrm>
            <a:off x="5146159" y="685800"/>
            <a:ext cx="6238688" cy="1382233"/>
          </a:xfrm>
        </p:spPr>
        <p:txBody>
          <a:bodyPr>
            <a:normAutofit/>
          </a:bodyPr>
          <a:lstStyle>
            <a:lvl1pPr>
              <a:defRPr sz="4400"/>
            </a:lvl1pPr>
          </a:lstStyle>
          <a:p>
            <a:endParaRPr lang="en-US" dirty="0"/>
          </a:p>
        </p:txBody>
      </p:sp>
      <p:sp>
        <p:nvSpPr>
          <p:cNvPr id="11" name="Picture Placeholder 10">
            <a:extLst>
              <a:ext uri="{FF2B5EF4-FFF2-40B4-BE49-F238E27FC236}">
                <a16:creationId xmlns:a16="http://schemas.microsoft.com/office/drawing/2014/main" id="{F69C6C4F-4058-4399-B572-5BE848DDF8B3}"/>
              </a:ext>
            </a:extLst>
          </p:cNvPr>
          <p:cNvSpPr>
            <a:spLocks noGrp="1"/>
          </p:cNvSpPr>
          <p:nvPr>
            <p:ph type="pic" sz="quarter" idx="13"/>
          </p:nvPr>
        </p:nvSpPr>
        <p:spPr>
          <a:xfrm>
            <a:off x="0" y="-7444"/>
            <a:ext cx="4966447" cy="6846394"/>
          </a:xfrm>
          <a:custGeom>
            <a:avLst/>
            <a:gdLst>
              <a:gd name="connsiteX0" fmla="*/ 0 w 4966447"/>
              <a:gd name="connsiteY0" fmla="*/ 0 h 6846394"/>
              <a:gd name="connsiteX1" fmla="*/ 4966447 w 4966447"/>
              <a:gd name="connsiteY1" fmla="*/ 0 h 6846394"/>
              <a:gd name="connsiteX2" fmla="*/ 3362258 w 4966447"/>
              <a:gd name="connsiteY2" fmla="*/ 6846394 h 6846394"/>
              <a:gd name="connsiteX3" fmla="*/ 0 w 4966447"/>
              <a:gd name="connsiteY3" fmla="*/ 6846394 h 6846394"/>
            </a:gdLst>
            <a:ahLst/>
            <a:cxnLst>
              <a:cxn ang="0">
                <a:pos x="connsiteX0" y="connsiteY0"/>
              </a:cxn>
              <a:cxn ang="0">
                <a:pos x="connsiteX1" y="connsiteY1"/>
              </a:cxn>
              <a:cxn ang="0">
                <a:pos x="connsiteX2" y="connsiteY2"/>
              </a:cxn>
              <a:cxn ang="0">
                <a:pos x="connsiteX3" y="connsiteY3"/>
              </a:cxn>
            </a:cxnLst>
            <a:rect l="l" t="t" r="r" b="b"/>
            <a:pathLst>
              <a:path w="4966447" h="6846394">
                <a:moveTo>
                  <a:pt x="0" y="0"/>
                </a:moveTo>
                <a:lnTo>
                  <a:pt x="4966447" y="0"/>
                </a:lnTo>
                <a:lnTo>
                  <a:pt x="3362258" y="6846394"/>
                </a:lnTo>
                <a:lnTo>
                  <a:pt x="0" y="6846394"/>
                </a:lnTo>
                <a:close/>
              </a:path>
            </a:pathLst>
          </a:custGeom>
          <a:solidFill>
            <a:schemeClr val="accent2"/>
          </a:solidFill>
        </p:spPr>
        <p:txBody>
          <a:bodyPr wrap="square">
            <a:noAutofit/>
          </a:bodyPr>
          <a:lstStyle/>
          <a:p>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lvl1pPr>
              <a:defRPr>
                <a:solidFill>
                  <a:schemeClr val="bg1"/>
                </a:solidFill>
              </a:defRPr>
            </a:lvl1pPr>
          </a:lstStyle>
          <a:p>
            <a:r>
              <a:rPr lang="en-US" dirty="0"/>
              <a:t>Sample Footer Text</a:t>
            </a:r>
            <a:endParaRPr lang="en-US" dirty="0">
              <a:solidFill>
                <a:schemeClr val="bg1"/>
              </a:solidFill>
            </a:endParaRPr>
          </a:p>
        </p:txBody>
      </p:sp>
      <p:sp>
        <p:nvSpPr>
          <p:cNvPr id="7" name="Content Placeholder 2">
            <a:extLst>
              <a:ext uri="{FF2B5EF4-FFF2-40B4-BE49-F238E27FC236}">
                <a16:creationId xmlns:a16="http://schemas.microsoft.com/office/drawing/2014/main" id="{9C26D8E8-8E78-469E-8668-51D3E4C11F13}"/>
              </a:ext>
            </a:extLst>
          </p:cNvPr>
          <p:cNvSpPr>
            <a:spLocks noGrp="1"/>
          </p:cNvSpPr>
          <p:nvPr>
            <p:ph idx="1"/>
          </p:nvPr>
        </p:nvSpPr>
        <p:spPr>
          <a:xfrm>
            <a:off x="5146158" y="2301949"/>
            <a:ext cx="6238687" cy="4022650"/>
          </a:xfrm>
        </p:spPr>
        <p:txBody>
          <a:bodyPr/>
          <a:lstStyle>
            <a:lvl1pPr>
              <a:buNone/>
              <a:defRPr/>
            </a:lvl1pPr>
          </a:lstStyle>
          <a:p>
            <a:endParaRPr lang="en-US" dirty="0"/>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cxnSp>
        <p:nvCxnSpPr>
          <p:cNvPr id="8" name="Straight Connector 7">
            <a:extLst>
              <a:ext uri="{FF2B5EF4-FFF2-40B4-BE49-F238E27FC236}">
                <a16:creationId xmlns:a16="http://schemas.microsoft.com/office/drawing/2014/main" id="{ED096BF3-A78D-4B37-892C-A0C32711851A}"/>
              </a:ext>
              <a:ext uri="{C183D7F6-B498-43B3-948B-1728B52AA6E4}">
                <adec:decorative xmlns:adec="http://schemas.microsoft.com/office/drawing/2017/decorative" val="1"/>
              </a:ext>
            </a:extLst>
          </p:cNvPr>
          <p:cNvCxnSpPr>
            <a:cxnSpLocks/>
          </p:cNvCxnSpPr>
          <p:nvPr userDrawn="1"/>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4780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10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6870231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r>
              <a:rPr lang="en-US"/>
              <a:t>2/7/20XX</a:t>
            </a:r>
            <a:endParaRPr lang="en-US" dirty="0"/>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9499701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r>
              <a:rPr lang="en-US"/>
              <a:t>2/7/20XX</a:t>
            </a:r>
            <a:endParaRPr lang="en-US" dirty="0"/>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284515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r>
              <a:rPr lang="en-US"/>
              <a:t>2/7/20XX</a:t>
            </a:r>
            <a:endParaRPr lang="en-US" dirty="0"/>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1136795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r>
              <a:rPr lang="en-US"/>
              <a:t>2/7/20XX</a:t>
            </a:r>
            <a:endParaRPr lang="en-US" dirty="0"/>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9259756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185752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CA046725-2805-431E-AA4E-0B018DFB3EAC}"/>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23">
            <a:extLst>
              <a:ext uri="{FF2B5EF4-FFF2-40B4-BE49-F238E27FC236}">
                <a16:creationId xmlns:a16="http://schemas.microsoft.com/office/drawing/2014/main" id="{3C30A62C-FEC9-4F1D-976E-DB003592FD3E}"/>
              </a:ext>
              <a:ext uri="{C183D7F6-B498-43B3-948B-1728B52AA6E4}">
                <adec:decorative xmlns:adec="http://schemas.microsoft.com/office/drawing/2017/decorative" val="1"/>
              </a:ext>
            </a:extLst>
          </p:cNvPr>
          <p:cNvSpPr/>
          <p:nvPr userDrawn="1"/>
        </p:nvSpPr>
        <p:spPr>
          <a:xfrm rot="10800000">
            <a:off x="0" y="-5979"/>
            <a:ext cx="5111086" cy="693221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57998">
                <a:moveTo>
                  <a:pt x="2702995" y="42638"/>
                </a:moveTo>
                <a:lnTo>
                  <a:pt x="6699211" y="0"/>
                </a:lnTo>
                <a:lnTo>
                  <a:pt x="6699211" y="6857998"/>
                </a:lnTo>
                <a:lnTo>
                  <a:pt x="0" y="6844350"/>
                </a:lnTo>
                <a:lnTo>
                  <a:pt x="2702995" y="42638"/>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ACA2C262-0DF7-4EBE-8F23-D1240B3BB5A9}"/>
              </a:ext>
            </a:extLst>
          </p:cNvPr>
          <p:cNvSpPr>
            <a:spLocks noGrp="1"/>
          </p:cNvSpPr>
          <p:nvPr>
            <p:ph type="title"/>
          </p:nvPr>
        </p:nvSpPr>
        <p:spPr>
          <a:xfrm>
            <a:off x="680485" y="675167"/>
            <a:ext cx="3761862" cy="3055078"/>
          </a:xfrm>
        </p:spPr>
        <p:txBody>
          <a:bodyPr anchor="t">
            <a:normAutofit/>
          </a:bodyPr>
          <a:lstStyle>
            <a:lvl1pPr>
              <a:defRPr sz="4400"/>
            </a:lvl1pPr>
          </a:lstStyle>
          <a:p>
            <a:endParaRPr lang="en-US" dirty="0"/>
          </a:p>
        </p:txBody>
      </p:sp>
      <p:sp>
        <p:nvSpPr>
          <p:cNvPr id="8" name="Content Placeholder 2">
            <a:extLst>
              <a:ext uri="{FF2B5EF4-FFF2-40B4-BE49-F238E27FC236}">
                <a16:creationId xmlns:a16="http://schemas.microsoft.com/office/drawing/2014/main" id="{430E531D-ED29-45E2-A30F-0363B29E057C}"/>
              </a:ext>
            </a:extLst>
          </p:cNvPr>
          <p:cNvSpPr>
            <a:spLocks noGrp="1"/>
          </p:cNvSpPr>
          <p:nvPr>
            <p:ph idx="1"/>
          </p:nvPr>
        </p:nvSpPr>
        <p:spPr>
          <a:xfrm>
            <a:off x="5167424" y="533400"/>
            <a:ext cx="3794512" cy="5797237"/>
          </a:xfrm>
        </p:spPr>
        <p:txBody>
          <a:bodyPr anchor="ctr">
            <a:normAutofit/>
          </a:bodyPr>
          <a:lstStyle>
            <a:lvl1pPr>
              <a:buNone/>
              <a:defRPr/>
            </a:lvl1pPr>
          </a:lstStyle>
          <a:p>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cxnSp>
        <p:nvCxnSpPr>
          <p:cNvPr id="10" name="Straight Connector 9">
            <a:extLst>
              <a:ext uri="{FF2B5EF4-FFF2-40B4-BE49-F238E27FC236}">
                <a16:creationId xmlns:a16="http://schemas.microsoft.com/office/drawing/2014/main" id="{0801F434-3E0E-40D9-A2D3-857BAE77D1D7}"/>
              </a:ext>
              <a:ext uri="{C183D7F6-B498-43B3-948B-1728B52AA6E4}">
                <adec:decorative xmlns:adec="http://schemas.microsoft.com/office/drawing/2017/decorative" val="1"/>
              </a:ext>
            </a:extLst>
          </p:cNvPr>
          <p:cNvCxnSpPr>
            <a:cxnSpLocks/>
            <a:stCxn id="5" idx="2"/>
          </p:cNvCxnSpPr>
          <p:nvPr userDrawn="1"/>
        </p:nvCxnSpPr>
        <p:spPr>
          <a:xfrm flipH="1" flipV="1">
            <a:off x="0" y="5329451"/>
            <a:ext cx="6096000" cy="15285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D44F5C56-0053-4E4A-BFFF-E98E7B91CCA9}"/>
              </a:ext>
            </a:extLst>
          </p:cNvPr>
          <p:cNvSpPr>
            <a:spLocks noGrp="1"/>
          </p:cNvSpPr>
          <p:nvPr>
            <p:ph type="pic" sz="quarter" idx="13"/>
          </p:nvPr>
        </p:nvSpPr>
        <p:spPr>
          <a:xfrm>
            <a:off x="9531096" y="0"/>
            <a:ext cx="2660904" cy="3429000"/>
          </a:xfrm>
          <a:solidFill>
            <a:schemeClr val="accent2"/>
          </a:solidFill>
        </p:spPr>
        <p:txBody>
          <a:bodyPr/>
          <a:lstStyle/>
          <a:p>
            <a:endParaRPr lang="en-US" dirty="0"/>
          </a:p>
        </p:txBody>
      </p:sp>
      <p:sp>
        <p:nvSpPr>
          <p:cNvPr id="14" name="Picture Placeholder 12">
            <a:extLst>
              <a:ext uri="{FF2B5EF4-FFF2-40B4-BE49-F238E27FC236}">
                <a16:creationId xmlns:a16="http://schemas.microsoft.com/office/drawing/2014/main" id="{226008DD-DEA7-4900-8D76-128694E12320}"/>
              </a:ext>
            </a:extLst>
          </p:cNvPr>
          <p:cNvSpPr>
            <a:spLocks noGrp="1"/>
          </p:cNvSpPr>
          <p:nvPr>
            <p:ph type="pic" sz="quarter" idx="14"/>
          </p:nvPr>
        </p:nvSpPr>
        <p:spPr>
          <a:xfrm>
            <a:off x="9531096" y="3383280"/>
            <a:ext cx="2660904" cy="3474720"/>
          </a:xfrm>
          <a:solidFill>
            <a:schemeClr val="accent2"/>
          </a:solidFill>
        </p:spPr>
        <p:txBody>
          <a:bodyPr/>
          <a:lstStyle/>
          <a:p>
            <a:endParaRPr lang="en-US" dirty="0"/>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0998517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943FF111-78CB-4983-B8F5-B6B8AB608EBD}"/>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D7213E2B-F1F4-4058-B2C2-73EC82E30701}"/>
              </a:ext>
            </a:extLst>
          </p:cNvPr>
          <p:cNvSpPr>
            <a:spLocks noGrp="1"/>
          </p:cNvSpPr>
          <p:nvPr>
            <p:ph type="ctrTitle"/>
          </p:nvPr>
        </p:nvSpPr>
        <p:spPr>
          <a:xfrm>
            <a:off x="5083790" y="1064715"/>
            <a:ext cx="6153912" cy="3922755"/>
          </a:xfrm>
        </p:spPr>
        <p:txBody>
          <a:bodyPr>
            <a:normAutofit/>
          </a:bodyPr>
          <a:lstStyle>
            <a:lvl1pPr algn="l">
              <a:defRPr sz="4400"/>
            </a:lvl1pPr>
          </a:lstStyle>
          <a:p>
            <a:pPr algn="r"/>
            <a:endParaRPr lang="en-US" dirty="0"/>
          </a:p>
        </p:txBody>
      </p:sp>
      <p:sp>
        <p:nvSpPr>
          <p:cNvPr id="7" name="Subtitle 2">
            <a:extLst>
              <a:ext uri="{FF2B5EF4-FFF2-40B4-BE49-F238E27FC236}">
                <a16:creationId xmlns:a16="http://schemas.microsoft.com/office/drawing/2014/main" id="{6F3C210C-32A8-4833-93AA-B97D51CEA9A5}"/>
              </a:ext>
            </a:extLst>
          </p:cNvPr>
          <p:cNvSpPr>
            <a:spLocks noGrp="1"/>
          </p:cNvSpPr>
          <p:nvPr>
            <p:ph type="subTitle" idx="1"/>
          </p:nvPr>
        </p:nvSpPr>
        <p:spPr>
          <a:xfrm>
            <a:off x="5083790" y="5033339"/>
            <a:ext cx="6157951" cy="943386"/>
          </a:xfrm>
        </p:spPr>
        <p:txBody>
          <a:bodyPr/>
          <a:lstStyle>
            <a:lvl1pPr>
              <a:buNone/>
              <a:defRPr/>
            </a:lvl1pPr>
          </a:lstStyle>
          <a:p>
            <a:pPr algn="r"/>
            <a:endParaRPr lang="en-US" dirty="0"/>
          </a:p>
        </p:txBody>
      </p:sp>
      <p:cxnSp>
        <p:nvCxnSpPr>
          <p:cNvPr id="9" name="Straight Connector 8">
            <a:extLst>
              <a:ext uri="{FF2B5EF4-FFF2-40B4-BE49-F238E27FC236}">
                <a16:creationId xmlns:a16="http://schemas.microsoft.com/office/drawing/2014/main" id="{F9FA8250-8F05-4500-98CD-AD8B9E2BABCB}"/>
              </a:ext>
              <a:ext uri="{C183D7F6-B498-43B3-948B-1728B52AA6E4}">
                <adec:decorative xmlns:adec="http://schemas.microsoft.com/office/drawing/2017/decorative" val="1"/>
              </a:ext>
            </a:extLst>
          </p:cNvPr>
          <p:cNvCxnSpPr>
            <a:cxnSpLocks/>
          </p:cNvCxnSpPr>
          <p:nvPr userDrawn="1"/>
        </p:nvCxnSpPr>
        <p:spPr>
          <a:xfrm flipH="1">
            <a:off x="3418764" y="0"/>
            <a:ext cx="815637"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F4A7590-29E0-4C43-A12B-EE5A8672A9B9}"/>
              </a:ext>
              <a:ext uri="{C183D7F6-B498-43B3-948B-1728B52AA6E4}">
                <adec:decorative xmlns:adec="http://schemas.microsoft.com/office/drawing/2017/decorative" val="1"/>
              </a:ext>
            </a:extLst>
          </p:cNvPr>
          <p:cNvCxnSpPr>
            <a:cxnSpLocks/>
          </p:cNvCxnSpPr>
          <p:nvPr userDrawn="1"/>
        </p:nvCxnSpPr>
        <p:spPr>
          <a:xfrm>
            <a:off x="0" y="5468380"/>
            <a:ext cx="6096000" cy="13896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8440C747-2FA3-4C97-A0A7-52520A197E23}"/>
              </a:ext>
            </a:extLst>
          </p:cNvPr>
          <p:cNvSpPr>
            <a:spLocks noGrp="1"/>
          </p:cNvSpPr>
          <p:nvPr>
            <p:ph type="pic" sz="quarter" idx="13"/>
          </p:nvPr>
        </p:nvSpPr>
        <p:spPr>
          <a:xfrm>
            <a:off x="16822" y="0"/>
            <a:ext cx="4811317" cy="6857998"/>
          </a:xfrm>
          <a:custGeom>
            <a:avLst/>
            <a:gdLst>
              <a:gd name="connsiteX0" fmla="*/ 0 w 4811317"/>
              <a:gd name="connsiteY0" fmla="*/ 0 h 6857998"/>
              <a:gd name="connsiteX1" fmla="*/ 4811317 w 4811317"/>
              <a:gd name="connsiteY1" fmla="*/ 0 h 6857998"/>
              <a:gd name="connsiteX2" fmla="*/ 2712446 w 4811317"/>
              <a:gd name="connsiteY2" fmla="*/ 6857998 h 6857998"/>
              <a:gd name="connsiteX3" fmla="*/ 0 w 4811317"/>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4811317" h="6857998">
                <a:moveTo>
                  <a:pt x="0" y="0"/>
                </a:moveTo>
                <a:lnTo>
                  <a:pt x="4811317" y="0"/>
                </a:lnTo>
                <a:lnTo>
                  <a:pt x="2712446" y="6857998"/>
                </a:lnTo>
                <a:lnTo>
                  <a:pt x="0" y="6857998"/>
                </a:lnTo>
                <a:close/>
              </a:path>
            </a:pathLst>
          </a:custGeom>
          <a:solidFill>
            <a:schemeClr val="accent2"/>
          </a:solidFill>
        </p:spPr>
        <p:txBody>
          <a:bodyPr wrap="square">
            <a:noAutofit/>
          </a:bodyPr>
          <a:lstStyle/>
          <a:p>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25060468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r>
              <a:rPr lang="en-US"/>
              <a:t>2/7/20XX</a:t>
            </a:r>
            <a:endParaRPr lang="en-US" dirty="0"/>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3391958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r>
              <a:rPr lang="en-US"/>
              <a:t>2/7/20XX</a:t>
            </a:r>
            <a:endParaRPr lang="en-US" dirty="0"/>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4200526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F3DC9447-F266-4B2E-8776-377FB587EEA9}"/>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67F96C23-62A5-470B-9372-6381453507D1}"/>
              </a:ext>
            </a:extLst>
          </p:cNvPr>
          <p:cNvSpPr>
            <a:spLocks noGrp="1"/>
          </p:cNvSpPr>
          <p:nvPr>
            <p:ph type="title"/>
          </p:nvPr>
        </p:nvSpPr>
        <p:spPr>
          <a:xfrm>
            <a:off x="5693734" y="557304"/>
            <a:ext cx="5355265" cy="1625731"/>
          </a:xfrm>
        </p:spPr>
        <p:txBody>
          <a:bodyPr>
            <a:normAutofit/>
          </a:bodyPr>
          <a:lstStyle>
            <a:lvl1pPr>
              <a:defRPr sz="4400"/>
            </a:lvl1pPr>
          </a:lstStyle>
          <a:p>
            <a:endParaRPr lang="en-US" dirty="0"/>
          </a:p>
        </p:txBody>
      </p:sp>
      <p:cxnSp>
        <p:nvCxnSpPr>
          <p:cNvPr id="10" name="Straight Connector 9">
            <a:extLst>
              <a:ext uri="{FF2B5EF4-FFF2-40B4-BE49-F238E27FC236}">
                <a16:creationId xmlns:a16="http://schemas.microsoft.com/office/drawing/2014/main" id="{34B16D8F-69C0-44C7-95EE-6C7CDECACDAF}"/>
              </a:ext>
              <a:ext uri="{C183D7F6-B498-43B3-948B-1728B52AA6E4}">
                <adec:decorative xmlns:adec="http://schemas.microsoft.com/office/drawing/2017/decorative" val="1"/>
              </a:ext>
            </a:extLst>
          </p:cNvPr>
          <p:cNvCxnSpPr>
            <a:cxnSpLocks/>
          </p:cNvCxnSpPr>
          <p:nvPr userDrawn="1"/>
        </p:nvCxnSpPr>
        <p:spPr>
          <a:xfrm flipV="1">
            <a:off x="4576137" y="0"/>
            <a:ext cx="668374"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E8FA2190-55B9-429E-AE43-1A9A41DBEBF9}"/>
              </a:ext>
            </a:extLst>
          </p:cNvPr>
          <p:cNvSpPr>
            <a:spLocks noGrp="1"/>
          </p:cNvSpPr>
          <p:nvPr>
            <p:ph type="pic" sz="quarter" idx="13"/>
          </p:nvPr>
        </p:nvSpPr>
        <p:spPr>
          <a:xfrm>
            <a:off x="1" y="0"/>
            <a:ext cx="4742121" cy="3434316"/>
          </a:xfrm>
          <a:custGeom>
            <a:avLst/>
            <a:gdLst>
              <a:gd name="connsiteX0" fmla="*/ 0 w 4742121"/>
              <a:gd name="connsiteY0" fmla="*/ 0 h 3434316"/>
              <a:gd name="connsiteX1" fmla="*/ 4306186 w 4742121"/>
              <a:gd name="connsiteY1" fmla="*/ 0 h 3434316"/>
              <a:gd name="connsiteX2" fmla="*/ 4742121 w 4742121"/>
              <a:gd name="connsiteY2" fmla="*/ 3434316 h 3434316"/>
              <a:gd name="connsiteX3" fmla="*/ 0 w 4742121"/>
              <a:gd name="connsiteY3" fmla="*/ 3434316 h 3434316"/>
            </a:gdLst>
            <a:ahLst/>
            <a:cxnLst>
              <a:cxn ang="0">
                <a:pos x="connsiteX0" y="connsiteY0"/>
              </a:cxn>
              <a:cxn ang="0">
                <a:pos x="connsiteX1" y="connsiteY1"/>
              </a:cxn>
              <a:cxn ang="0">
                <a:pos x="connsiteX2" y="connsiteY2"/>
              </a:cxn>
              <a:cxn ang="0">
                <a:pos x="connsiteX3" y="connsiteY3"/>
              </a:cxn>
            </a:cxnLst>
            <a:rect l="l" t="t" r="r" b="b"/>
            <a:pathLst>
              <a:path w="4742121" h="3434316">
                <a:moveTo>
                  <a:pt x="0" y="0"/>
                </a:moveTo>
                <a:lnTo>
                  <a:pt x="4306186" y="0"/>
                </a:lnTo>
                <a:lnTo>
                  <a:pt x="4742121" y="3434316"/>
                </a:lnTo>
                <a:lnTo>
                  <a:pt x="0" y="3434316"/>
                </a:lnTo>
                <a:close/>
              </a:path>
            </a:pathLst>
          </a:custGeom>
          <a:solidFill>
            <a:schemeClr val="accent2"/>
          </a:solidFill>
        </p:spPr>
        <p:txBody>
          <a:bodyPr wrap="square">
            <a:noAutofit/>
          </a:bodyPr>
          <a:lstStyle/>
          <a:p>
            <a:endParaRPr lang="en-US" dirty="0"/>
          </a:p>
        </p:txBody>
      </p:sp>
      <p:sp>
        <p:nvSpPr>
          <p:cNvPr id="16" name="Picture Placeholder 15">
            <a:extLst>
              <a:ext uri="{FF2B5EF4-FFF2-40B4-BE49-F238E27FC236}">
                <a16:creationId xmlns:a16="http://schemas.microsoft.com/office/drawing/2014/main" id="{B2EDFEAD-E435-414E-A9BA-4119679CBA66}"/>
              </a:ext>
            </a:extLst>
          </p:cNvPr>
          <p:cNvSpPr>
            <a:spLocks noGrp="1"/>
          </p:cNvSpPr>
          <p:nvPr>
            <p:ph type="pic" sz="quarter" idx="14"/>
          </p:nvPr>
        </p:nvSpPr>
        <p:spPr>
          <a:xfrm>
            <a:off x="-5" y="3432620"/>
            <a:ext cx="5178056" cy="3425380"/>
          </a:xfrm>
          <a:custGeom>
            <a:avLst/>
            <a:gdLst>
              <a:gd name="connsiteX0" fmla="*/ 0 w 5178056"/>
              <a:gd name="connsiteY0" fmla="*/ 0 h 3425380"/>
              <a:gd name="connsiteX1" fmla="*/ 4742581 w 5178056"/>
              <a:gd name="connsiteY1" fmla="*/ 0 h 3425380"/>
              <a:gd name="connsiteX2" fmla="*/ 5178056 w 5178056"/>
              <a:gd name="connsiteY2" fmla="*/ 3425380 h 3425380"/>
              <a:gd name="connsiteX3" fmla="*/ 0 w 5178056"/>
              <a:gd name="connsiteY3" fmla="*/ 3425380 h 3425380"/>
            </a:gdLst>
            <a:ahLst/>
            <a:cxnLst>
              <a:cxn ang="0">
                <a:pos x="connsiteX0" y="connsiteY0"/>
              </a:cxn>
              <a:cxn ang="0">
                <a:pos x="connsiteX1" y="connsiteY1"/>
              </a:cxn>
              <a:cxn ang="0">
                <a:pos x="connsiteX2" y="connsiteY2"/>
              </a:cxn>
              <a:cxn ang="0">
                <a:pos x="connsiteX3" y="connsiteY3"/>
              </a:cxn>
            </a:cxnLst>
            <a:rect l="l" t="t" r="r" b="b"/>
            <a:pathLst>
              <a:path w="5178056" h="3425380">
                <a:moveTo>
                  <a:pt x="0" y="0"/>
                </a:moveTo>
                <a:lnTo>
                  <a:pt x="4742581" y="0"/>
                </a:lnTo>
                <a:lnTo>
                  <a:pt x="5178056" y="3425380"/>
                </a:lnTo>
                <a:lnTo>
                  <a:pt x="0" y="3425380"/>
                </a:lnTo>
                <a:close/>
              </a:path>
            </a:pathLst>
          </a:custGeom>
          <a:solidFill>
            <a:schemeClr val="accent2">
              <a:lumMod val="60000"/>
              <a:lumOff val="40000"/>
            </a:schemeClr>
          </a:solidFill>
        </p:spPr>
        <p:txBody>
          <a:bodyPr wrap="square">
            <a:noAutofit/>
          </a:bodyPr>
          <a:lstStyle/>
          <a:p>
            <a:endParaRPr lang="en-US" dirty="0"/>
          </a:p>
        </p:txBody>
      </p:sp>
      <p:sp>
        <p:nvSpPr>
          <p:cNvPr id="9" name="Content Placeholder 2">
            <a:extLst>
              <a:ext uri="{FF2B5EF4-FFF2-40B4-BE49-F238E27FC236}">
                <a16:creationId xmlns:a16="http://schemas.microsoft.com/office/drawing/2014/main" id="{F7C28F12-C8E8-444E-8B69-9A0561604317}"/>
              </a:ext>
            </a:extLst>
          </p:cNvPr>
          <p:cNvSpPr>
            <a:spLocks noGrp="1"/>
          </p:cNvSpPr>
          <p:nvPr>
            <p:ph idx="1"/>
          </p:nvPr>
        </p:nvSpPr>
        <p:spPr>
          <a:xfrm>
            <a:off x="5693734" y="2183035"/>
            <a:ext cx="5355266" cy="4121845"/>
          </a:xfrm>
        </p:spPr>
        <p:txBody>
          <a:bodyPr anchor="ctr">
            <a:normAutofit/>
          </a:bodyPr>
          <a:lstStyle>
            <a:lvl1pPr marL="0" indent="0">
              <a:buNone/>
              <a:defRPr/>
            </a:lvl1pPr>
          </a:lstStyle>
          <a:p>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lvl1pPr>
              <a:defRPr>
                <a:solidFill>
                  <a:schemeClr val="bg1"/>
                </a:solidFill>
              </a:defRPr>
            </a:lvl1pPr>
          </a:lstStyle>
          <a:p>
            <a:r>
              <a:rPr lang="en-US" dirty="0"/>
              <a:t>Sample Footer Text</a:t>
            </a:r>
            <a:endParaRPr lang="en-US" dirty="0">
              <a:solidFill>
                <a:schemeClr val="bg1"/>
              </a:solidFill>
            </a:endParaRPr>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455565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p:nvSpPr>
          <p:cNvPr id="13" name="Subtitle 2">
            <a:extLst>
              <a:ext uri="{FF2B5EF4-FFF2-40B4-BE49-F238E27FC236}">
                <a16:creationId xmlns:a16="http://schemas.microsoft.com/office/drawing/2014/main" id="{49714512-90F0-4B35-94F8-E1B4DCE963AA}"/>
              </a:ext>
            </a:extLst>
          </p:cNvPr>
          <p:cNvSpPr>
            <a:spLocks noGrp="1"/>
          </p:cNvSpPr>
          <p:nvPr>
            <p:ph type="subTitle" idx="1"/>
          </p:nvPr>
        </p:nvSpPr>
        <p:spPr>
          <a:xfrm>
            <a:off x="967750" y="975816"/>
            <a:ext cx="2979897" cy="1264340"/>
          </a:xfrm>
        </p:spPr>
        <p:txBody>
          <a:bodyPr anchor="b">
            <a:normAutofit/>
          </a:bodyPr>
          <a:lstStyle>
            <a:lvl1pPr>
              <a:buNone/>
              <a:defRPr/>
            </a:lvl1pPr>
          </a:lstStyle>
          <a:p>
            <a:pPr algn="l"/>
            <a:endParaRPr lang="en-US" sz="1600" dirty="0"/>
          </a:p>
        </p:txBody>
      </p:sp>
      <p:sp>
        <p:nvSpPr>
          <p:cNvPr id="20" name="Picture Placeholder 19">
            <a:extLst>
              <a:ext uri="{FF2B5EF4-FFF2-40B4-BE49-F238E27FC236}">
                <a16:creationId xmlns:a16="http://schemas.microsoft.com/office/drawing/2014/main" id="{44895DE7-C22A-447F-B81A-BDCA25CAF27B}"/>
              </a:ext>
            </a:extLst>
          </p:cNvPr>
          <p:cNvSpPr>
            <a:spLocks noGrp="1"/>
          </p:cNvSpPr>
          <p:nvPr>
            <p:ph type="pic" sz="quarter" idx="13"/>
          </p:nvPr>
        </p:nvSpPr>
        <p:spPr>
          <a:xfrm>
            <a:off x="3208292" y="3"/>
            <a:ext cx="8997356" cy="4581079"/>
          </a:xfrm>
          <a:custGeom>
            <a:avLst/>
            <a:gdLst>
              <a:gd name="connsiteX0" fmla="*/ 0 w 8997356"/>
              <a:gd name="connsiteY0" fmla="*/ 0 h 4581079"/>
              <a:gd name="connsiteX1" fmla="*/ 8983708 w 8997356"/>
              <a:gd name="connsiteY1" fmla="*/ 0 h 4581079"/>
              <a:gd name="connsiteX2" fmla="*/ 8997356 w 8997356"/>
              <a:gd name="connsiteY2" fmla="*/ 893928 h 4581079"/>
              <a:gd name="connsiteX3" fmla="*/ 4060801 w 8997356"/>
              <a:gd name="connsiteY3" fmla="*/ 4581079 h 4581079"/>
            </a:gdLst>
            <a:ahLst/>
            <a:cxnLst>
              <a:cxn ang="0">
                <a:pos x="connsiteX0" y="connsiteY0"/>
              </a:cxn>
              <a:cxn ang="0">
                <a:pos x="connsiteX1" y="connsiteY1"/>
              </a:cxn>
              <a:cxn ang="0">
                <a:pos x="connsiteX2" y="connsiteY2"/>
              </a:cxn>
              <a:cxn ang="0">
                <a:pos x="connsiteX3" y="connsiteY3"/>
              </a:cxn>
            </a:cxnLst>
            <a:rect l="l" t="t" r="r" b="b"/>
            <a:pathLst>
              <a:path w="8997356" h="4581079">
                <a:moveTo>
                  <a:pt x="0" y="0"/>
                </a:moveTo>
                <a:lnTo>
                  <a:pt x="8983708" y="0"/>
                </a:lnTo>
                <a:lnTo>
                  <a:pt x="8997356" y="893928"/>
                </a:lnTo>
                <a:lnTo>
                  <a:pt x="4060801" y="4581079"/>
                </a:lnTo>
                <a:close/>
              </a:path>
            </a:pathLst>
          </a:custGeom>
          <a:solidFill>
            <a:schemeClr val="accent2"/>
          </a:solidFill>
        </p:spPr>
        <p:txBody>
          <a:bodyPr wrap="square">
            <a:noAutofit/>
          </a:bodyPr>
          <a:lstStyle/>
          <a:p>
            <a:endParaRPr lang="en-US" dirty="0"/>
          </a:p>
        </p:txBody>
      </p:sp>
      <p:sp>
        <p:nvSpPr>
          <p:cNvPr id="23" name="Picture Placeholder 22">
            <a:extLst>
              <a:ext uri="{FF2B5EF4-FFF2-40B4-BE49-F238E27FC236}">
                <a16:creationId xmlns:a16="http://schemas.microsoft.com/office/drawing/2014/main" id="{A5B5EF63-EEAA-4B07-A2B8-2483452BBA37}"/>
              </a:ext>
            </a:extLst>
          </p:cNvPr>
          <p:cNvSpPr>
            <a:spLocks noGrp="1"/>
          </p:cNvSpPr>
          <p:nvPr>
            <p:ph type="pic" sz="quarter" idx="14"/>
          </p:nvPr>
        </p:nvSpPr>
        <p:spPr>
          <a:xfrm>
            <a:off x="7243070" y="883420"/>
            <a:ext cx="4948931" cy="5974580"/>
          </a:xfrm>
          <a:custGeom>
            <a:avLst/>
            <a:gdLst>
              <a:gd name="connsiteX0" fmla="*/ 4948931 w 4948931"/>
              <a:gd name="connsiteY0" fmla="*/ 0 h 5974580"/>
              <a:gd name="connsiteX1" fmla="*/ 4948931 w 4948931"/>
              <a:gd name="connsiteY1" fmla="*/ 5974580 h 5974580"/>
              <a:gd name="connsiteX2" fmla="*/ 2028713 w 4948931"/>
              <a:gd name="connsiteY2" fmla="*/ 5974580 h 5974580"/>
              <a:gd name="connsiteX3" fmla="*/ 0 w 4948931"/>
              <a:gd name="connsiteY3" fmla="*/ 3710792 h 5974580"/>
            </a:gdLst>
            <a:ahLst/>
            <a:cxnLst>
              <a:cxn ang="0">
                <a:pos x="connsiteX0" y="connsiteY0"/>
              </a:cxn>
              <a:cxn ang="0">
                <a:pos x="connsiteX1" y="connsiteY1"/>
              </a:cxn>
              <a:cxn ang="0">
                <a:pos x="connsiteX2" y="connsiteY2"/>
              </a:cxn>
              <a:cxn ang="0">
                <a:pos x="connsiteX3" y="connsiteY3"/>
              </a:cxn>
            </a:cxnLst>
            <a:rect l="l" t="t" r="r" b="b"/>
            <a:pathLst>
              <a:path w="4948931" h="5974580">
                <a:moveTo>
                  <a:pt x="4948931" y="0"/>
                </a:moveTo>
                <a:lnTo>
                  <a:pt x="4948931" y="5974580"/>
                </a:lnTo>
                <a:lnTo>
                  <a:pt x="2028713" y="5974580"/>
                </a:lnTo>
                <a:lnTo>
                  <a:pt x="0" y="3710792"/>
                </a:lnTo>
                <a:close/>
              </a:path>
            </a:pathLst>
          </a:custGeom>
          <a:solidFill>
            <a:schemeClr val="accent2">
              <a:lumMod val="60000"/>
              <a:lumOff val="40000"/>
            </a:schemeClr>
          </a:solidFill>
        </p:spPr>
        <p:txBody>
          <a:bodyPr wrap="square">
            <a:noAutofit/>
          </a:bodyPr>
          <a:lstStyle/>
          <a:p>
            <a:endParaRPr lang="en-US" dirty="0"/>
          </a:p>
        </p:txBody>
      </p:sp>
      <p:sp>
        <p:nvSpPr>
          <p:cNvPr id="26" name="Picture Placeholder 25">
            <a:extLst>
              <a:ext uri="{FF2B5EF4-FFF2-40B4-BE49-F238E27FC236}">
                <a16:creationId xmlns:a16="http://schemas.microsoft.com/office/drawing/2014/main" id="{C4F9D0F6-DE6A-44A3-9D9E-A53D0C229248}"/>
              </a:ext>
            </a:extLst>
          </p:cNvPr>
          <p:cNvSpPr>
            <a:spLocks noGrp="1"/>
          </p:cNvSpPr>
          <p:nvPr>
            <p:ph type="pic" sz="quarter" idx="15"/>
          </p:nvPr>
        </p:nvSpPr>
        <p:spPr>
          <a:xfrm>
            <a:off x="4234997" y="4574265"/>
            <a:ext cx="5074516" cy="2298983"/>
          </a:xfrm>
          <a:custGeom>
            <a:avLst/>
            <a:gdLst>
              <a:gd name="connsiteX0" fmla="*/ 3034176 w 5074516"/>
              <a:gd name="connsiteY0" fmla="*/ 0 h 2298983"/>
              <a:gd name="connsiteX1" fmla="*/ 5074516 w 5074516"/>
              <a:gd name="connsiteY1" fmla="*/ 2298983 h 2298983"/>
              <a:gd name="connsiteX2" fmla="*/ 0 w 5074516"/>
              <a:gd name="connsiteY2" fmla="*/ 2298983 h 2298983"/>
            </a:gdLst>
            <a:ahLst/>
            <a:cxnLst>
              <a:cxn ang="0">
                <a:pos x="connsiteX0" y="connsiteY0"/>
              </a:cxn>
              <a:cxn ang="0">
                <a:pos x="connsiteX1" y="connsiteY1"/>
              </a:cxn>
              <a:cxn ang="0">
                <a:pos x="connsiteX2" y="connsiteY2"/>
              </a:cxn>
            </a:cxnLst>
            <a:rect l="l" t="t" r="r" b="b"/>
            <a:pathLst>
              <a:path w="5074516" h="2298983">
                <a:moveTo>
                  <a:pt x="3034176" y="0"/>
                </a:moveTo>
                <a:lnTo>
                  <a:pt x="5074516" y="2298983"/>
                </a:lnTo>
                <a:lnTo>
                  <a:pt x="0" y="2298983"/>
                </a:lnTo>
                <a:close/>
              </a:path>
            </a:pathLst>
          </a:custGeom>
          <a:solidFill>
            <a:schemeClr val="accent2"/>
          </a:solidFill>
        </p:spPr>
        <p:txBody>
          <a:bodyPr wrap="square">
            <a:noAutofit/>
          </a:bodyPr>
          <a:lstStyle/>
          <a:p>
            <a:endParaRPr lang="en-US" dirty="0"/>
          </a:p>
        </p:txBody>
      </p:sp>
      <p:sp>
        <p:nvSpPr>
          <p:cNvPr id="5" name="Title 4">
            <a:extLst>
              <a:ext uri="{FF2B5EF4-FFF2-40B4-BE49-F238E27FC236}">
                <a16:creationId xmlns:a16="http://schemas.microsoft.com/office/drawing/2014/main" id="{9FEE8AE0-4188-4CB6-8BFB-70E163ED7FA5}"/>
              </a:ext>
            </a:extLst>
          </p:cNvPr>
          <p:cNvSpPr>
            <a:spLocks noGrp="1"/>
          </p:cNvSpPr>
          <p:nvPr>
            <p:ph type="title"/>
          </p:nvPr>
        </p:nvSpPr>
        <p:spPr>
          <a:xfrm>
            <a:off x="969264" y="2679192"/>
            <a:ext cx="4946904" cy="3273552"/>
          </a:xfrm>
        </p:spPr>
        <p:txBody>
          <a:bodyPr>
            <a:normAutofit/>
          </a:bodyPr>
          <a:lstStyle>
            <a:lvl1pPr>
              <a:defRPr sz="4400"/>
            </a:lvl1pPr>
          </a:lstStyle>
          <a:p>
            <a:r>
              <a:rPr lang="en-US"/>
              <a:t>Click to edit Master title style</a:t>
            </a:r>
          </a:p>
        </p:txBody>
      </p:sp>
    </p:spTree>
    <p:extLst>
      <p:ext uri="{BB962C8B-B14F-4D97-AF65-F5344CB8AC3E}">
        <p14:creationId xmlns:p14="http://schemas.microsoft.com/office/powerpoint/2010/main" val="1329810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1143000" y="2009775"/>
            <a:ext cx="9906000" cy="4024312"/>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a:t>2/7/20XX</a:t>
            </a:r>
            <a:endParaRPr lang="en-US" dirty="0"/>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626483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1143000" y="2009775"/>
            <a:ext cx="9906000" cy="2649690"/>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a:t>2/7/20XX</a:t>
            </a:r>
            <a:endParaRPr lang="en-US" dirty="0"/>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490591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
        <p:nvSpPr>
          <p:cNvPr id="6" name="Rectangle 23">
            <a:extLst>
              <a:ext uri="{FF2B5EF4-FFF2-40B4-BE49-F238E27FC236}">
                <a16:creationId xmlns:a16="http://schemas.microsoft.com/office/drawing/2014/main" id="{08BDEDEF-6AC9-4ADF-B6AE-83CC82D2A7B7}"/>
              </a:ext>
              <a:ext uri="{C183D7F6-B498-43B3-948B-1728B52AA6E4}">
                <adec:decorative xmlns:adec="http://schemas.microsoft.com/office/drawing/2017/decorative" val="1"/>
              </a:ext>
            </a:extLst>
          </p:cNvPr>
          <p:cNvSpPr/>
          <p:nvPr userDrawn="1"/>
        </p:nvSpPr>
        <p:spPr>
          <a:xfrm rot="10800000">
            <a:off x="0" y="-5979"/>
            <a:ext cx="5111086" cy="6877626"/>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 name="connsiteX0" fmla="*/ 2702995 w 6699211"/>
              <a:gd name="connsiteY0" fmla="*/ 56139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56139 h 6857998"/>
              <a:gd name="connsiteX0" fmla="*/ 2702995 w 6699211"/>
              <a:gd name="connsiteY0" fmla="*/ 29135 h 6830994"/>
              <a:gd name="connsiteX1" fmla="*/ 6681322 w 6699211"/>
              <a:gd name="connsiteY1" fmla="*/ 0 h 6830994"/>
              <a:gd name="connsiteX2" fmla="*/ 6699211 w 6699211"/>
              <a:gd name="connsiteY2" fmla="*/ 6830994 h 6830994"/>
              <a:gd name="connsiteX3" fmla="*/ 0 w 6699211"/>
              <a:gd name="connsiteY3" fmla="*/ 6817346 h 6830994"/>
              <a:gd name="connsiteX4" fmla="*/ 2702995 w 6699211"/>
              <a:gd name="connsiteY4" fmla="*/ 29135 h 6830994"/>
              <a:gd name="connsiteX0" fmla="*/ 2702995 w 6699211"/>
              <a:gd name="connsiteY0" fmla="*/ 2131 h 6803990"/>
              <a:gd name="connsiteX1" fmla="*/ 6699211 w 6699211"/>
              <a:gd name="connsiteY1" fmla="*/ 0 h 6803990"/>
              <a:gd name="connsiteX2" fmla="*/ 6699211 w 6699211"/>
              <a:gd name="connsiteY2" fmla="*/ 6803990 h 6803990"/>
              <a:gd name="connsiteX3" fmla="*/ 0 w 6699211"/>
              <a:gd name="connsiteY3" fmla="*/ 6790342 h 6803990"/>
              <a:gd name="connsiteX4" fmla="*/ 2702995 w 6699211"/>
              <a:gd name="connsiteY4" fmla="*/ 2131 h 6803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03990">
                <a:moveTo>
                  <a:pt x="2702995" y="2131"/>
                </a:moveTo>
                <a:lnTo>
                  <a:pt x="6699211" y="0"/>
                </a:lnTo>
                <a:lnTo>
                  <a:pt x="6699211" y="6803990"/>
                </a:lnTo>
                <a:lnTo>
                  <a:pt x="0" y="6790342"/>
                </a:lnTo>
                <a:lnTo>
                  <a:pt x="2702995" y="213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AC0CB336-8515-4565-B747-B4EA83B435BD}"/>
              </a:ext>
            </a:extLst>
          </p:cNvPr>
          <p:cNvSpPr>
            <a:spLocks noGrp="1"/>
          </p:cNvSpPr>
          <p:nvPr>
            <p:ph type="title"/>
          </p:nvPr>
        </p:nvSpPr>
        <p:spPr>
          <a:xfrm>
            <a:off x="716280" y="680485"/>
            <a:ext cx="3393440" cy="2748515"/>
          </a:xfrm>
        </p:spPr>
        <p:txBody>
          <a:bodyPr anchor="t"/>
          <a:lstStyle/>
          <a:p>
            <a:endParaRPr lang="en-US" dirty="0"/>
          </a:p>
        </p:txBody>
      </p:sp>
      <p:cxnSp>
        <p:nvCxnSpPr>
          <p:cNvPr id="8" name="Straight Connector 7">
            <a:extLst>
              <a:ext uri="{FF2B5EF4-FFF2-40B4-BE49-F238E27FC236}">
                <a16:creationId xmlns:a16="http://schemas.microsoft.com/office/drawing/2014/main" id="{064F675D-D792-42C0-8961-D2D1D79CDAEB}"/>
              </a:ext>
              <a:ext uri="{C183D7F6-B498-43B3-948B-1728B52AA6E4}">
                <adec:decorative xmlns:adec="http://schemas.microsoft.com/office/drawing/2017/decorative" val="1"/>
              </a:ext>
            </a:extLst>
          </p:cNvPr>
          <p:cNvCxnSpPr>
            <a:cxnSpLocks/>
          </p:cNvCxnSpPr>
          <p:nvPr userDrawn="1"/>
        </p:nvCxnSpPr>
        <p:spPr>
          <a:xfrm flipH="1" flipV="1">
            <a:off x="0" y="5329451"/>
            <a:ext cx="6096000" cy="15285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06D2EC4D-FD33-4925-B0A8-68C9818DB8E2}"/>
              </a:ext>
            </a:extLst>
          </p:cNvPr>
          <p:cNvSpPr>
            <a:spLocks noGrp="1"/>
          </p:cNvSpPr>
          <p:nvPr>
            <p:ph idx="1"/>
          </p:nvPr>
        </p:nvSpPr>
        <p:spPr>
          <a:xfrm>
            <a:off x="5175678" y="533399"/>
            <a:ext cx="3678762" cy="5771481"/>
          </a:xfrm>
        </p:spPr>
        <p:txBody>
          <a:bodyPr anchor="ctr">
            <a:normAutofit/>
          </a:bodyPr>
          <a:lstStyle/>
          <a:p>
            <a:endParaRPr lang="en-US" dirty="0"/>
          </a:p>
        </p:txBody>
      </p:sp>
      <p:sp>
        <p:nvSpPr>
          <p:cNvPr id="14" name="Picture Placeholder 13">
            <a:extLst>
              <a:ext uri="{FF2B5EF4-FFF2-40B4-BE49-F238E27FC236}">
                <a16:creationId xmlns:a16="http://schemas.microsoft.com/office/drawing/2014/main" id="{FC7C9F55-A39F-4FB9-BEAD-745EA3E0A22E}"/>
              </a:ext>
            </a:extLst>
          </p:cNvPr>
          <p:cNvSpPr>
            <a:spLocks noGrp="1"/>
          </p:cNvSpPr>
          <p:nvPr>
            <p:ph type="pic" sz="quarter" idx="13"/>
          </p:nvPr>
        </p:nvSpPr>
        <p:spPr>
          <a:xfrm>
            <a:off x="9531096" y="0"/>
            <a:ext cx="2660904" cy="2322576"/>
          </a:xfrm>
          <a:solidFill>
            <a:schemeClr val="accent2"/>
          </a:solidFill>
        </p:spPr>
        <p:txBody>
          <a:bodyPr/>
          <a:lstStyle/>
          <a:p>
            <a:endParaRPr lang="en-US" dirty="0"/>
          </a:p>
        </p:txBody>
      </p:sp>
      <p:sp>
        <p:nvSpPr>
          <p:cNvPr id="15" name="Picture Placeholder 13">
            <a:extLst>
              <a:ext uri="{FF2B5EF4-FFF2-40B4-BE49-F238E27FC236}">
                <a16:creationId xmlns:a16="http://schemas.microsoft.com/office/drawing/2014/main" id="{A480833B-6513-44B8-B08A-6FCB3911FEC8}"/>
              </a:ext>
            </a:extLst>
          </p:cNvPr>
          <p:cNvSpPr>
            <a:spLocks noGrp="1"/>
          </p:cNvSpPr>
          <p:nvPr>
            <p:ph type="pic" sz="quarter" idx="14"/>
          </p:nvPr>
        </p:nvSpPr>
        <p:spPr>
          <a:xfrm>
            <a:off x="9531096" y="2324100"/>
            <a:ext cx="2660904" cy="2322576"/>
          </a:xfrm>
          <a:solidFill>
            <a:schemeClr val="accent2"/>
          </a:solidFill>
        </p:spPr>
        <p:txBody>
          <a:bodyPr/>
          <a:lstStyle/>
          <a:p>
            <a:endParaRPr lang="en-US" dirty="0"/>
          </a:p>
        </p:txBody>
      </p:sp>
      <p:sp>
        <p:nvSpPr>
          <p:cNvPr id="16" name="Picture Placeholder 13">
            <a:extLst>
              <a:ext uri="{FF2B5EF4-FFF2-40B4-BE49-F238E27FC236}">
                <a16:creationId xmlns:a16="http://schemas.microsoft.com/office/drawing/2014/main" id="{3BCCF25F-1246-4BAE-BAA2-FB33719CF555}"/>
              </a:ext>
            </a:extLst>
          </p:cNvPr>
          <p:cNvSpPr>
            <a:spLocks noGrp="1"/>
          </p:cNvSpPr>
          <p:nvPr>
            <p:ph type="pic" sz="quarter" idx="15"/>
          </p:nvPr>
        </p:nvSpPr>
        <p:spPr>
          <a:xfrm>
            <a:off x="9531096" y="4535424"/>
            <a:ext cx="2660904" cy="2322576"/>
          </a:xfrm>
          <a:solidFill>
            <a:schemeClr val="accent2"/>
          </a:solidFill>
        </p:spPr>
        <p:txBody>
          <a:bodyPr/>
          <a:lstStyle/>
          <a:p>
            <a:endParaRPr lang="en-US" dirty="0"/>
          </a:p>
        </p:txBody>
      </p:sp>
    </p:spTree>
    <p:extLst>
      <p:ext uri="{BB962C8B-B14F-4D97-AF65-F5344CB8AC3E}">
        <p14:creationId xmlns:p14="http://schemas.microsoft.com/office/powerpoint/2010/main" val="2670542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normAutofit/>
          </a:bodyPr>
          <a:lstStyle>
            <a:lvl1pPr>
              <a:defRPr sz="4400"/>
            </a:lvl1pPr>
          </a:lstStyle>
          <a:p>
            <a:r>
              <a:rPr lang="en-US"/>
              <a:t>Click to edit Master title style</a:t>
            </a:r>
          </a:p>
        </p:txBody>
      </p:sp>
      <p:sp>
        <p:nvSpPr>
          <p:cNvPr id="50" name="Picture Placeholder 49">
            <a:extLst>
              <a:ext uri="{FF2B5EF4-FFF2-40B4-BE49-F238E27FC236}">
                <a16:creationId xmlns:a16="http://schemas.microsoft.com/office/drawing/2014/main" id="{5496CA69-F288-4538-974D-9A68581F4941}"/>
              </a:ext>
            </a:extLst>
          </p:cNvPr>
          <p:cNvSpPr>
            <a:spLocks noGrp="1"/>
          </p:cNvSpPr>
          <p:nvPr>
            <p:ph type="pic" sz="quarter" idx="20"/>
          </p:nvPr>
        </p:nvSpPr>
        <p:spPr>
          <a:xfrm>
            <a:off x="1143000" y="2350008"/>
            <a:ext cx="1965960" cy="1801368"/>
          </a:xfrm>
          <a:solidFill>
            <a:schemeClr val="accent2"/>
          </a:solidFill>
        </p:spPr>
        <p:txBody>
          <a:bodyPr/>
          <a:lstStyle/>
          <a:p>
            <a:endParaRPr lang="en-US" dirty="0"/>
          </a:p>
        </p:txBody>
      </p:sp>
      <p:sp>
        <p:nvSpPr>
          <p:cNvPr id="39" name="Text Placeholder 2">
            <a:extLst>
              <a:ext uri="{FF2B5EF4-FFF2-40B4-BE49-F238E27FC236}">
                <a16:creationId xmlns:a16="http://schemas.microsoft.com/office/drawing/2014/main" id="{1F7CBA7A-8076-4743-AD9E-CB0B2B1D1856}"/>
              </a:ext>
            </a:extLst>
          </p:cNvPr>
          <p:cNvSpPr>
            <a:spLocks noGrp="1"/>
          </p:cNvSpPr>
          <p:nvPr>
            <p:ph type="body" idx="1" hasCustomPrompt="1"/>
          </p:nvPr>
        </p:nvSpPr>
        <p:spPr>
          <a:xfrm>
            <a:off x="1145421" y="4319521"/>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2" name="Text Placeholder 2">
            <a:extLst>
              <a:ext uri="{FF2B5EF4-FFF2-40B4-BE49-F238E27FC236}">
                <a16:creationId xmlns:a16="http://schemas.microsoft.com/office/drawing/2014/main" id="{8B03D9A7-85A7-4570-ADAF-E43C05B52D00}"/>
              </a:ext>
            </a:extLst>
          </p:cNvPr>
          <p:cNvSpPr>
            <a:spLocks noGrp="1"/>
          </p:cNvSpPr>
          <p:nvPr>
            <p:ph type="body" idx="13" hasCustomPrompt="1"/>
          </p:nvPr>
        </p:nvSpPr>
        <p:spPr>
          <a:xfrm>
            <a:off x="1143000" y="4761768"/>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51" name="Picture Placeholder 49">
            <a:extLst>
              <a:ext uri="{FF2B5EF4-FFF2-40B4-BE49-F238E27FC236}">
                <a16:creationId xmlns:a16="http://schemas.microsoft.com/office/drawing/2014/main" id="{ADF2F19D-7D9A-47B3-8711-A71F034693FE}"/>
              </a:ext>
            </a:extLst>
          </p:cNvPr>
          <p:cNvSpPr>
            <a:spLocks noGrp="1"/>
          </p:cNvSpPr>
          <p:nvPr>
            <p:ph type="pic" sz="quarter" idx="21"/>
          </p:nvPr>
        </p:nvSpPr>
        <p:spPr>
          <a:xfrm>
            <a:off x="3784636" y="2350008"/>
            <a:ext cx="1965960" cy="1801368"/>
          </a:xfrm>
          <a:solidFill>
            <a:schemeClr val="accent2"/>
          </a:solidFill>
        </p:spPr>
        <p:txBody>
          <a:bodyPr/>
          <a:lstStyle/>
          <a:p>
            <a:endParaRPr lang="en-US" dirty="0"/>
          </a:p>
        </p:txBody>
      </p:sp>
      <p:sp>
        <p:nvSpPr>
          <p:cNvPr id="43" name="Text Placeholder 2">
            <a:extLst>
              <a:ext uri="{FF2B5EF4-FFF2-40B4-BE49-F238E27FC236}">
                <a16:creationId xmlns:a16="http://schemas.microsoft.com/office/drawing/2014/main" id="{790A904C-841C-438E-BD4B-C18FC28CBD03}"/>
              </a:ext>
            </a:extLst>
          </p:cNvPr>
          <p:cNvSpPr>
            <a:spLocks noGrp="1"/>
          </p:cNvSpPr>
          <p:nvPr>
            <p:ph type="body" idx="14" hasCustomPrompt="1"/>
          </p:nvPr>
        </p:nvSpPr>
        <p:spPr>
          <a:xfrm>
            <a:off x="3789781"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4" name="Text Placeholder 2">
            <a:extLst>
              <a:ext uri="{FF2B5EF4-FFF2-40B4-BE49-F238E27FC236}">
                <a16:creationId xmlns:a16="http://schemas.microsoft.com/office/drawing/2014/main" id="{611759C1-BECA-460C-916A-079B29E05C36}"/>
              </a:ext>
            </a:extLst>
          </p:cNvPr>
          <p:cNvSpPr>
            <a:spLocks noGrp="1"/>
          </p:cNvSpPr>
          <p:nvPr>
            <p:ph type="body" idx="15" hasCustomPrompt="1"/>
          </p:nvPr>
        </p:nvSpPr>
        <p:spPr>
          <a:xfrm>
            <a:off x="3787360"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52" name="Picture Placeholder 49">
            <a:extLst>
              <a:ext uri="{FF2B5EF4-FFF2-40B4-BE49-F238E27FC236}">
                <a16:creationId xmlns:a16="http://schemas.microsoft.com/office/drawing/2014/main" id="{4519A595-9DA0-413B-A1E1-B0F059132DD1}"/>
              </a:ext>
            </a:extLst>
          </p:cNvPr>
          <p:cNvSpPr>
            <a:spLocks noGrp="1"/>
          </p:cNvSpPr>
          <p:nvPr>
            <p:ph type="pic" sz="quarter" idx="22"/>
          </p:nvPr>
        </p:nvSpPr>
        <p:spPr>
          <a:xfrm>
            <a:off x="6437376" y="2350008"/>
            <a:ext cx="1965960" cy="1801368"/>
          </a:xfrm>
          <a:solidFill>
            <a:schemeClr val="accent2"/>
          </a:solidFill>
        </p:spPr>
        <p:txBody>
          <a:bodyPr/>
          <a:lstStyle/>
          <a:p>
            <a:endParaRPr lang="en-US" dirty="0"/>
          </a:p>
        </p:txBody>
      </p:sp>
      <p:sp>
        <p:nvSpPr>
          <p:cNvPr id="45" name="Text Placeholder 2">
            <a:extLst>
              <a:ext uri="{FF2B5EF4-FFF2-40B4-BE49-F238E27FC236}">
                <a16:creationId xmlns:a16="http://schemas.microsoft.com/office/drawing/2014/main" id="{C20274DC-5128-46D8-9229-02288D264936}"/>
              </a:ext>
            </a:extLst>
          </p:cNvPr>
          <p:cNvSpPr>
            <a:spLocks noGrp="1"/>
          </p:cNvSpPr>
          <p:nvPr>
            <p:ph type="body" idx="16" hasCustomPrompt="1"/>
          </p:nvPr>
        </p:nvSpPr>
        <p:spPr>
          <a:xfrm>
            <a:off x="6441406"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6" name="Text Placeholder 2">
            <a:extLst>
              <a:ext uri="{FF2B5EF4-FFF2-40B4-BE49-F238E27FC236}">
                <a16:creationId xmlns:a16="http://schemas.microsoft.com/office/drawing/2014/main" id="{6F92FD73-9CD4-4AB0-8DEF-B9D7B1C5904D}"/>
              </a:ext>
            </a:extLst>
          </p:cNvPr>
          <p:cNvSpPr>
            <a:spLocks noGrp="1"/>
          </p:cNvSpPr>
          <p:nvPr>
            <p:ph type="body" idx="17" hasCustomPrompt="1"/>
          </p:nvPr>
        </p:nvSpPr>
        <p:spPr>
          <a:xfrm>
            <a:off x="6438985"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53" name="Picture Placeholder 49">
            <a:extLst>
              <a:ext uri="{FF2B5EF4-FFF2-40B4-BE49-F238E27FC236}">
                <a16:creationId xmlns:a16="http://schemas.microsoft.com/office/drawing/2014/main" id="{ECF2CB24-2F78-42B5-BEC0-904245F37452}"/>
              </a:ext>
            </a:extLst>
          </p:cNvPr>
          <p:cNvSpPr>
            <a:spLocks noGrp="1"/>
          </p:cNvSpPr>
          <p:nvPr>
            <p:ph type="pic" sz="quarter" idx="23"/>
          </p:nvPr>
        </p:nvSpPr>
        <p:spPr>
          <a:xfrm>
            <a:off x="9089136" y="2350008"/>
            <a:ext cx="1965960" cy="1801368"/>
          </a:xfrm>
          <a:solidFill>
            <a:schemeClr val="accent2"/>
          </a:solidFill>
        </p:spPr>
        <p:txBody>
          <a:bodyPr/>
          <a:lstStyle/>
          <a:p>
            <a:endParaRPr lang="en-US" dirty="0"/>
          </a:p>
        </p:txBody>
      </p:sp>
      <p:sp>
        <p:nvSpPr>
          <p:cNvPr id="47" name="Text Placeholder 2">
            <a:extLst>
              <a:ext uri="{FF2B5EF4-FFF2-40B4-BE49-F238E27FC236}">
                <a16:creationId xmlns:a16="http://schemas.microsoft.com/office/drawing/2014/main" id="{E099301F-F262-4EB4-9AAA-D10A9CF42DCF}"/>
              </a:ext>
            </a:extLst>
          </p:cNvPr>
          <p:cNvSpPr>
            <a:spLocks noGrp="1"/>
          </p:cNvSpPr>
          <p:nvPr>
            <p:ph type="body" idx="18" hasCustomPrompt="1"/>
          </p:nvPr>
        </p:nvSpPr>
        <p:spPr>
          <a:xfrm>
            <a:off x="9090610"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8" name="Text Placeholder 2">
            <a:extLst>
              <a:ext uri="{FF2B5EF4-FFF2-40B4-BE49-F238E27FC236}">
                <a16:creationId xmlns:a16="http://schemas.microsoft.com/office/drawing/2014/main" id="{BD5BC820-7DAB-4C8E-A7E4-A885BBE9AB8E}"/>
              </a:ext>
            </a:extLst>
          </p:cNvPr>
          <p:cNvSpPr>
            <a:spLocks noGrp="1"/>
          </p:cNvSpPr>
          <p:nvPr>
            <p:ph type="body" idx="19" hasCustomPrompt="1"/>
          </p:nvPr>
        </p:nvSpPr>
        <p:spPr>
          <a:xfrm>
            <a:off x="9088189"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r>
              <a:rPr lang="en-US" dirty="0"/>
              <a:t>Sample Footer Text</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r>
              <a:rPr lang="en-US"/>
              <a:t>2/7/20XX</a:t>
            </a:r>
            <a:endParaRPr lang="en-US" dirty="0"/>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728327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and Content Timelin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838200" y="1825625"/>
            <a:ext cx="10692810" cy="4351338"/>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a:t>2/7/20XX</a:t>
            </a:r>
            <a:endParaRPr lang="en-US" dirty="0"/>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227621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r>
              <a:rPr lang="en-US"/>
              <a:t>2/7/20XX</a:t>
            </a:r>
            <a:endParaRPr lang="en-US" dirty="0"/>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r>
              <a:rPr lang="en-US" dirty="0"/>
              <a:t>Sample Footer Text</a:t>
            </a:r>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a:t>
            </a:fld>
            <a:endParaRPr lang="en-US" dirty="0"/>
          </a:p>
        </p:txBody>
      </p:sp>
    </p:spTree>
    <p:extLst>
      <p:ext uri="{BB962C8B-B14F-4D97-AF65-F5344CB8AC3E}">
        <p14:creationId xmlns:p14="http://schemas.microsoft.com/office/powerpoint/2010/main" val="90603651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6" r:id="rId3"/>
    <p:sldLayoutId id="2147483675" r:id="rId4"/>
    <p:sldLayoutId id="2147483686" r:id="rId5"/>
    <p:sldLayoutId id="2147483662" r:id="rId6"/>
    <p:sldLayoutId id="2147483679" r:id="rId7"/>
    <p:sldLayoutId id="2147483682" r:id="rId8"/>
    <p:sldLayoutId id="2147483687" r:id="rId9"/>
    <p:sldLayoutId id="2147483665" r:id="rId10"/>
    <p:sldLayoutId id="2147483683" r:id="rId11"/>
    <p:sldLayoutId id="2147483677" r:id="rId12"/>
    <p:sldLayoutId id="2147483678" r:id="rId13"/>
    <p:sldLayoutId id="2147483684" r:id="rId14"/>
    <p:sldLayoutId id="2147483661" r:id="rId15"/>
    <p:sldLayoutId id="2147483663" r:id="rId16"/>
    <p:sldLayoutId id="2147483664" r:id="rId17"/>
    <p:sldLayoutId id="2147483666" r:id="rId18"/>
    <p:sldLayoutId id="2147483667" r:id="rId19"/>
    <p:sldLayoutId id="2147483685" r:id="rId20"/>
    <p:sldLayoutId id="2147483668" r:id="rId21"/>
    <p:sldLayoutId id="2147483669" r:id="rId22"/>
  </p:sldLayoutIdLst>
  <p:hf hdr="0" dt="0"/>
  <p:txStyles>
    <p:titleStyle>
      <a:lvl1pPr algn="l" defTabSz="914400" rtl="0" eaLnBrk="1" latinLnBrk="0" hangingPunct="1">
        <a:lnSpc>
          <a:spcPct val="90000"/>
        </a:lnSpc>
        <a:spcBef>
          <a:spcPct val="0"/>
        </a:spcBef>
        <a:buNone/>
        <a:defRPr sz="32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2.xml"/><Relationship Id="rId5" Type="http://schemas.openxmlformats.org/officeDocument/2006/relationships/image" Target="../media/image20.jpeg"/><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399C3-3EDC-4898-A2E4-D8ACEE6A32AA}"/>
              </a:ext>
            </a:extLst>
          </p:cNvPr>
          <p:cNvSpPr>
            <a:spLocks noGrp="1"/>
          </p:cNvSpPr>
          <p:nvPr>
            <p:ph type="title"/>
          </p:nvPr>
        </p:nvSpPr>
        <p:spPr>
          <a:xfrm>
            <a:off x="5693734" y="557304"/>
            <a:ext cx="5355265" cy="1625731"/>
          </a:xfrm>
        </p:spPr>
        <p:txBody>
          <a:bodyPr/>
          <a:lstStyle/>
          <a:p>
            <a:r>
              <a:rPr lang="en-US" dirty="0"/>
              <a:t>Introduction</a:t>
            </a:r>
          </a:p>
        </p:txBody>
      </p:sp>
      <p:pic>
        <p:nvPicPr>
          <p:cNvPr id="7" name="Picture Placeholder 6" descr="Aerial view of city buildings">
            <a:extLst>
              <a:ext uri="{FF2B5EF4-FFF2-40B4-BE49-F238E27FC236}">
                <a16:creationId xmlns:a16="http://schemas.microsoft.com/office/drawing/2014/main" id="{F718B2F1-208E-4A1D-9716-513B0D7093E4}"/>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1" y="0"/>
            <a:ext cx="4742121" cy="3434316"/>
          </a:xfrm>
        </p:spPr>
      </p:pic>
      <p:sp>
        <p:nvSpPr>
          <p:cNvPr id="3" name="Content Placeholder 2">
            <a:extLst>
              <a:ext uri="{FF2B5EF4-FFF2-40B4-BE49-F238E27FC236}">
                <a16:creationId xmlns:a16="http://schemas.microsoft.com/office/drawing/2014/main" id="{AF5130D8-AD6A-4638-9059-326759848895}"/>
              </a:ext>
            </a:extLst>
          </p:cNvPr>
          <p:cNvSpPr>
            <a:spLocks noGrp="1"/>
          </p:cNvSpPr>
          <p:nvPr>
            <p:ph idx="1"/>
          </p:nvPr>
        </p:nvSpPr>
        <p:spPr>
          <a:xfrm>
            <a:off x="5693734" y="2183035"/>
            <a:ext cx="5355266" cy="4121845"/>
          </a:xfrm>
        </p:spPr>
        <p:txBody>
          <a:bodyPr>
            <a:normAutofit/>
          </a:bodyPr>
          <a:lstStyle/>
          <a:p>
            <a:r>
              <a:rPr lang="en-US" dirty="0"/>
              <a:t>This data was retrieved from the Citi Bike system data.  The Citi Bike trip data is collected monthly.  The trip history houses trip duration (seconds), start time and date, stop time and date, start station name, end station name, station ID, station latitude and longitude, bike ID, user Type (Customer = 24-hour pass or 3-day pass user; Subscriber = Annual Member), gender (Zero=unknown and year of birth. The data examined was from December of 2019.</a:t>
            </a:r>
          </a:p>
          <a:p>
            <a:endParaRPr lang="en-US" dirty="0"/>
          </a:p>
        </p:txBody>
      </p:sp>
      <p:sp>
        <p:nvSpPr>
          <p:cNvPr id="183" name="Slide Number Placeholder 182">
            <a:extLst>
              <a:ext uri="{FF2B5EF4-FFF2-40B4-BE49-F238E27FC236}">
                <a16:creationId xmlns:a16="http://schemas.microsoft.com/office/drawing/2014/main" id="{29707739-DA1E-4E29-A977-FC44841FF2DF}"/>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1</a:t>
            </a:fld>
            <a:endParaRPr lang="en-US" dirty="0"/>
          </a:p>
        </p:txBody>
      </p:sp>
      <p:pic>
        <p:nvPicPr>
          <p:cNvPr id="8" name="Picture Placeholder 7" descr="A row of blue bicycles&#10;&#10;Description automatically generated">
            <a:extLst>
              <a:ext uri="{FF2B5EF4-FFF2-40B4-BE49-F238E27FC236}">
                <a16:creationId xmlns:a16="http://schemas.microsoft.com/office/drawing/2014/main" id="{1D3E12AA-5BF0-1DA1-8616-DB338BF682D6}"/>
              </a:ext>
            </a:extLst>
          </p:cNvPr>
          <p:cNvPicPr>
            <a:picLocks noGrp="1" noChangeAspect="1"/>
          </p:cNvPicPr>
          <p:nvPr>
            <p:ph type="pic" sz="quarter" idx="14"/>
          </p:nvPr>
        </p:nvPicPr>
        <p:blipFill>
          <a:blip r:embed="rId3"/>
          <a:srcRect t="213" b="213"/>
          <a:stretch>
            <a:fillRect/>
          </a:stretch>
        </p:blipFill>
        <p:spPr/>
      </p:pic>
    </p:spTree>
    <p:extLst>
      <p:ext uri="{BB962C8B-B14F-4D97-AF65-F5344CB8AC3E}">
        <p14:creationId xmlns:p14="http://schemas.microsoft.com/office/powerpoint/2010/main" val="17902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992A4-0D40-4A0F-BB3B-3E1AE6C3BF9D}"/>
              </a:ext>
            </a:extLst>
          </p:cNvPr>
          <p:cNvSpPr>
            <a:spLocks noGrp="1"/>
          </p:cNvSpPr>
          <p:nvPr>
            <p:ph type="title"/>
          </p:nvPr>
        </p:nvSpPr>
        <p:spPr>
          <a:xfrm>
            <a:off x="1274974" y="338391"/>
            <a:ext cx="9340121" cy="845694"/>
          </a:xfrm>
        </p:spPr>
        <p:txBody>
          <a:bodyPr>
            <a:normAutofit/>
          </a:bodyPr>
          <a:lstStyle/>
          <a:p>
            <a:r>
              <a:rPr lang="en-US" dirty="0"/>
              <a:t>Top Twenty Trips</a:t>
            </a:r>
          </a:p>
        </p:txBody>
      </p:sp>
      <p:sp>
        <p:nvSpPr>
          <p:cNvPr id="7" name="Slide Number Placeholder 6">
            <a:extLst>
              <a:ext uri="{FF2B5EF4-FFF2-40B4-BE49-F238E27FC236}">
                <a16:creationId xmlns:a16="http://schemas.microsoft.com/office/drawing/2014/main" id="{2A40B6AB-E9B1-4B7E-BD4C-74C93ABF5CBC}"/>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10</a:t>
            </a:fld>
            <a:endParaRPr lang="en-US" dirty="0"/>
          </a:p>
        </p:txBody>
      </p:sp>
      <p:sp>
        <p:nvSpPr>
          <p:cNvPr id="3" name="TextBox 2">
            <a:extLst>
              <a:ext uri="{FF2B5EF4-FFF2-40B4-BE49-F238E27FC236}">
                <a16:creationId xmlns:a16="http://schemas.microsoft.com/office/drawing/2014/main" id="{BF8546C7-57FD-3CB3-D5E9-8CD15D7ADD82}"/>
              </a:ext>
            </a:extLst>
          </p:cNvPr>
          <p:cNvSpPr txBox="1"/>
          <p:nvPr/>
        </p:nvSpPr>
        <p:spPr>
          <a:xfrm>
            <a:off x="1801906" y="5781863"/>
            <a:ext cx="9184341" cy="369332"/>
          </a:xfrm>
          <a:prstGeom prst="rect">
            <a:avLst/>
          </a:prstGeom>
          <a:noFill/>
        </p:spPr>
        <p:txBody>
          <a:bodyPr wrap="square" rtlCol="0">
            <a:spAutoFit/>
          </a:bodyPr>
          <a:lstStyle/>
          <a:p>
            <a:r>
              <a:rPr lang="en-US" dirty="0"/>
              <a:t>The address before the back slash is the starting station and after the back slash is the ending station.</a:t>
            </a:r>
          </a:p>
        </p:txBody>
      </p:sp>
      <p:pic>
        <p:nvPicPr>
          <p:cNvPr id="6" name="Picture 5" descr="A colorful chart with numbers&#10;&#10;Description automatically generated with medium confidence">
            <a:extLst>
              <a:ext uri="{FF2B5EF4-FFF2-40B4-BE49-F238E27FC236}">
                <a16:creationId xmlns:a16="http://schemas.microsoft.com/office/drawing/2014/main" id="{67DE40AD-E676-137D-8FB7-62924D960DBD}"/>
              </a:ext>
            </a:extLst>
          </p:cNvPr>
          <p:cNvPicPr>
            <a:picLocks noChangeAspect="1"/>
          </p:cNvPicPr>
          <p:nvPr/>
        </p:nvPicPr>
        <p:blipFill>
          <a:blip r:embed="rId2"/>
          <a:stretch>
            <a:fillRect/>
          </a:stretch>
        </p:blipFill>
        <p:spPr>
          <a:xfrm>
            <a:off x="1576905" y="1076136"/>
            <a:ext cx="8140032" cy="4705727"/>
          </a:xfrm>
          <a:prstGeom prst="rect">
            <a:avLst/>
          </a:prstGeom>
        </p:spPr>
      </p:pic>
    </p:spTree>
    <p:extLst>
      <p:ext uri="{BB962C8B-B14F-4D97-AF65-F5344CB8AC3E}">
        <p14:creationId xmlns:p14="http://schemas.microsoft.com/office/powerpoint/2010/main" val="813702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icture containing blue glass buildings with reflection">
            <a:extLst>
              <a:ext uri="{FF2B5EF4-FFF2-40B4-BE49-F238E27FC236}">
                <a16:creationId xmlns:a16="http://schemas.microsoft.com/office/drawing/2014/main" id="{EB5E1FEF-1282-4779-83BA-2F3F6D476B6F}"/>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16822" y="0"/>
            <a:ext cx="4811317" cy="6857998"/>
          </a:xfrm>
        </p:spPr>
      </p:pic>
      <p:sp>
        <p:nvSpPr>
          <p:cNvPr id="4" name="Slide Number Placeholder 3">
            <a:extLst>
              <a:ext uri="{FF2B5EF4-FFF2-40B4-BE49-F238E27FC236}">
                <a16:creationId xmlns:a16="http://schemas.microsoft.com/office/drawing/2014/main" id="{05F8C04B-250D-4AE1-9F65-682FB4830BAF}"/>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11</a:t>
            </a:fld>
            <a:endParaRPr lang="en-US" dirty="0"/>
          </a:p>
        </p:txBody>
      </p:sp>
      <p:sp>
        <p:nvSpPr>
          <p:cNvPr id="10" name="Title 1">
            <a:extLst>
              <a:ext uri="{FF2B5EF4-FFF2-40B4-BE49-F238E27FC236}">
                <a16:creationId xmlns:a16="http://schemas.microsoft.com/office/drawing/2014/main" id="{A6E97F2F-D456-0661-005C-AAE40B525E2A}"/>
              </a:ext>
            </a:extLst>
          </p:cNvPr>
          <p:cNvSpPr txBox="1">
            <a:spLocks/>
          </p:cNvSpPr>
          <p:nvPr/>
        </p:nvSpPr>
        <p:spPr>
          <a:xfrm>
            <a:off x="5456759" y="125283"/>
            <a:ext cx="4811317" cy="11788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a:lstStyle>
          <a:p>
            <a:r>
              <a:rPr lang="en-US" dirty="0"/>
              <a:t>Conclusion</a:t>
            </a:r>
          </a:p>
        </p:txBody>
      </p:sp>
      <p:sp>
        <p:nvSpPr>
          <p:cNvPr id="15" name="TextBox 14">
            <a:extLst>
              <a:ext uri="{FF2B5EF4-FFF2-40B4-BE49-F238E27FC236}">
                <a16:creationId xmlns:a16="http://schemas.microsoft.com/office/drawing/2014/main" id="{A5EC0B04-F1B2-4536-6B74-28D05C5C9EF1}"/>
              </a:ext>
            </a:extLst>
          </p:cNvPr>
          <p:cNvSpPr txBox="1"/>
          <p:nvPr/>
        </p:nvSpPr>
        <p:spPr>
          <a:xfrm>
            <a:off x="5082004" y="1723870"/>
            <a:ext cx="5995726" cy="3108543"/>
          </a:xfrm>
          <a:prstGeom prst="rect">
            <a:avLst/>
          </a:prstGeom>
          <a:noFill/>
        </p:spPr>
        <p:txBody>
          <a:bodyPr wrap="square" rtlCol="0">
            <a:spAutoFit/>
          </a:bodyPr>
          <a:lstStyle/>
          <a:p>
            <a:pPr marL="514350" indent="-514350">
              <a:buFont typeface="+mj-lt"/>
              <a:buAutoNum type="arabicPeriod"/>
            </a:pPr>
            <a:r>
              <a:rPr lang="en-US" sz="2800" dirty="0"/>
              <a:t>The average trip duration was about 13 minutes.</a:t>
            </a:r>
          </a:p>
          <a:p>
            <a:pPr marL="514350" indent="-514350">
              <a:buFont typeface="+mj-lt"/>
              <a:buAutoNum type="arabicPeriod"/>
            </a:pPr>
            <a:r>
              <a:rPr lang="en-US" sz="2800" dirty="0"/>
              <a:t>The average birth year is 1979, which makes the average age 40.</a:t>
            </a:r>
          </a:p>
          <a:p>
            <a:pPr marL="514350" indent="-514350">
              <a:buFont typeface="+mj-lt"/>
              <a:buAutoNum type="arabicPeriod"/>
            </a:pPr>
            <a:r>
              <a:rPr lang="en-US" sz="2800" dirty="0"/>
              <a:t>Citi bike riders are mostly male.</a:t>
            </a:r>
          </a:p>
          <a:p>
            <a:pPr marL="514350" indent="-514350">
              <a:buFont typeface="+mj-lt"/>
              <a:buAutoNum type="arabicPeriod"/>
            </a:pPr>
            <a:r>
              <a:rPr lang="en-US" sz="2800" dirty="0"/>
              <a:t>Most Citi Bike riders are subscribers.</a:t>
            </a:r>
          </a:p>
          <a:p>
            <a:pPr marL="514350" indent="-514350">
              <a:buFont typeface="+mj-lt"/>
              <a:buAutoNum type="arabicPeriod"/>
            </a:pPr>
            <a:r>
              <a:rPr lang="en-US" sz="2800" dirty="0"/>
              <a:t>Males are mostly subscribers.</a:t>
            </a:r>
          </a:p>
        </p:txBody>
      </p:sp>
    </p:spTree>
    <p:extLst>
      <p:ext uri="{BB962C8B-B14F-4D97-AF65-F5344CB8AC3E}">
        <p14:creationId xmlns:p14="http://schemas.microsoft.com/office/powerpoint/2010/main" val="71881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E2E09-3A82-4E32-88E3-59E694EFE546}"/>
              </a:ext>
            </a:extLst>
          </p:cNvPr>
          <p:cNvSpPr>
            <a:spLocks noGrp="1"/>
          </p:cNvSpPr>
          <p:nvPr>
            <p:ph type="title"/>
          </p:nvPr>
        </p:nvSpPr>
        <p:spPr>
          <a:xfrm>
            <a:off x="1143000" y="533400"/>
            <a:ext cx="6043069" cy="1685898"/>
          </a:xfrm>
        </p:spPr>
        <p:txBody>
          <a:bodyPr/>
          <a:lstStyle/>
          <a:p>
            <a:r>
              <a:rPr lang="en-US" dirty="0"/>
              <a:t>recommendation</a:t>
            </a:r>
          </a:p>
        </p:txBody>
      </p:sp>
      <p:sp>
        <p:nvSpPr>
          <p:cNvPr id="3" name="Content Placeholder 2">
            <a:extLst>
              <a:ext uri="{FF2B5EF4-FFF2-40B4-BE49-F238E27FC236}">
                <a16:creationId xmlns:a16="http://schemas.microsoft.com/office/drawing/2014/main" id="{9925E272-AF60-4462-95A9-115739F781AE}"/>
              </a:ext>
            </a:extLst>
          </p:cNvPr>
          <p:cNvSpPr>
            <a:spLocks noGrp="1"/>
          </p:cNvSpPr>
          <p:nvPr>
            <p:ph idx="1"/>
          </p:nvPr>
        </p:nvSpPr>
        <p:spPr>
          <a:xfrm>
            <a:off x="1143001" y="2229347"/>
            <a:ext cx="5496636" cy="3821743"/>
          </a:xfrm>
        </p:spPr>
        <p:txBody>
          <a:bodyPr/>
          <a:lstStyle/>
          <a:p>
            <a:r>
              <a:rPr lang="en-US" dirty="0"/>
              <a:t>Based on the data riders are mostly 40 years of age and consist of males.  I would recommend that Citi Bike increase their ridership by advertising to females within NYC. </a:t>
            </a:r>
          </a:p>
        </p:txBody>
      </p:sp>
      <p:pic>
        <p:nvPicPr>
          <p:cNvPr id="68" name="Picture Placeholder 67" descr="View of city buildings over the water">
            <a:extLst>
              <a:ext uri="{FF2B5EF4-FFF2-40B4-BE49-F238E27FC236}">
                <a16:creationId xmlns:a16="http://schemas.microsoft.com/office/drawing/2014/main" id="{C700B77F-91C5-4642-9ABF-EA81F3CF6916}"/>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a:ext>
            </a:extLst>
          </a:blip>
          <a:srcRect/>
          <a:stretch/>
        </p:blipFill>
        <p:spPr>
          <a:xfrm>
            <a:off x="7186070" y="0"/>
            <a:ext cx="2463897" cy="3429000"/>
          </a:xfrm>
        </p:spPr>
      </p:pic>
      <p:pic>
        <p:nvPicPr>
          <p:cNvPr id="72" name="Picture Placeholder 71" descr="A picture containing blue glass buildings with reflection">
            <a:extLst>
              <a:ext uri="{FF2B5EF4-FFF2-40B4-BE49-F238E27FC236}">
                <a16:creationId xmlns:a16="http://schemas.microsoft.com/office/drawing/2014/main" id="{781FD203-6B96-4232-92C2-850AD4DA0F7D}"/>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a:ext>
            </a:extLst>
          </a:blip>
          <a:srcRect/>
          <a:stretch/>
        </p:blipFill>
        <p:spPr>
          <a:xfrm>
            <a:off x="9649155" y="0"/>
            <a:ext cx="2539797" cy="3429000"/>
          </a:xfrm>
        </p:spPr>
      </p:pic>
      <p:pic>
        <p:nvPicPr>
          <p:cNvPr id="74" name="Picture Placeholder 73" descr="Aerial view of city buildings at sunset">
            <a:extLst>
              <a:ext uri="{FF2B5EF4-FFF2-40B4-BE49-F238E27FC236}">
                <a16:creationId xmlns:a16="http://schemas.microsoft.com/office/drawing/2014/main" id="{A84AF2F7-9744-4960-8C3C-77190198196B}"/>
              </a:ext>
            </a:extLst>
          </p:cNvPr>
          <p:cNvPicPr>
            <a:picLocks noGrp="1" noChangeAspect="1"/>
          </p:cNvPicPr>
          <p:nvPr>
            <p:ph type="pic" sz="quarter" idx="16"/>
          </p:nvPr>
        </p:nvPicPr>
        <p:blipFill rotWithShape="1">
          <a:blip r:embed="rId4">
            <a:extLst>
              <a:ext uri="{28A0092B-C50C-407E-A947-70E740481C1C}">
                <a14:useLocalDpi xmlns:a14="http://schemas.microsoft.com/office/drawing/2010/main"/>
              </a:ext>
            </a:extLst>
          </a:blip>
          <a:srcRect/>
          <a:stretch/>
        </p:blipFill>
        <p:spPr>
          <a:xfrm>
            <a:off x="7186070" y="3383280"/>
            <a:ext cx="2463897" cy="3474720"/>
          </a:xfrm>
        </p:spPr>
      </p:pic>
      <p:pic>
        <p:nvPicPr>
          <p:cNvPr id="78" name="Picture Placeholder 77" descr="View of city buildings over the water from a track">
            <a:extLst>
              <a:ext uri="{FF2B5EF4-FFF2-40B4-BE49-F238E27FC236}">
                <a16:creationId xmlns:a16="http://schemas.microsoft.com/office/drawing/2014/main" id="{D76BFBCE-A55E-4F19-9A0A-78307FDBE964}"/>
              </a:ext>
            </a:extLst>
          </p:cNvPr>
          <p:cNvPicPr>
            <a:picLocks noGrp="1" noChangeAspect="1"/>
          </p:cNvPicPr>
          <p:nvPr>
            <p:ph type="pic" sz="quarter" idx="15"/>
          </p:nvPr>
        </p:nvPicPr>
        <p:blipFill rotWithShape="1">
          <a:blip r:embed="rId5">
            <a:extLst>
              <a:ext uri="{28A0092B-C50C-407E-A947-70E740481C1C}">
                <a14:useLocalDpi xmlns:a14="http://schemas.microsoft.com/office/drawing/2010/main"/>
              </a:ext>
            </a:extLst>
          </a:blip>
          <a:srcRect/>
          <a:stretch/>
        </p:blipFill>
        <p:spPr>
          <a:xfrm>
            <a:off x="9649155" y="3383280"/>
            <a:ext cx="2539797" cy="3474720"/>
          </a:xfrm>
        </p:spPr>
      </p:pic>
      <p:sp>
        <p:nvSpPr>
          <p:cNvPr id="18" name="Slide Number Placeholder 17">
            <a:extLst>
              <a:ext uri="{FF2B5EF4-FFF2-40B4-BE49-F238E27FC236}">
                <a16:creationId xmlns:a16="http://schemas.microsoft.com/office/drawing/2014/main" id="{70961BC8-7B79-40B2-B578-4EB512140BBB}"/>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12</a:t>
            </a:fld>
            <a:endParaRPr lang="en-US" dirty="0"/>
          </a:p>
        </p:txBody>
      </p:sp>
    </p:spTree>
    <p:extLst>
      <p:ext uri="{BB962C8B-B14F-4D97-AF65-F5344CB8AC3E}">
        <p14:creationId xmlns:p14="http://schemas.microsoft.com/office/powerpoint/2010/main" val="3495264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32718-615D-445E-861C-ADF040C4B2A4}"/>
              </a:ext>
            </a:extLst>
          </p:cNvPr>
          <p:cNvSpPr>
            <a:spLocks noGrp="1"/>
          </p:cNvSpPr>
          <p:nvPr>
            <p:ph type="title"/>
          </p:nvPr>
        </p:nvSpPr>
        <p:spPr>
          <a:xfrm>
            <a:off x="5363789" y="2484619"/>
            <a:ext cx="6238688" cy="1382233"/>
          </a:xfrm>
        </p:spPr>
        <p:txBody>
          <a:bodyPr/>
          <a:lstStyle/>
          <a:p>
            <a:r>
              <a:rPr lang="en-US" dirty="0"/>
              <a:t>Thank you</a:t>
            </a:r>
          </a:p>
        </p:txBody>
      </p:sp>
      <p:pic>
        <p:nvPicPr>
          <p:cNvPr id="6" name="Picture Placeholder 5" descr="A view of a bridge from below">
            <a:extLst>
              <a:ext uri="{FF2B5EF4-FFF2-40B4-BE49-F238E27FC236}">
                <a16:creationId xmlns:a16="http://schemas.microsoft.com/office/drawing/2014/main" id="{610B39E1-AAA7-4199-8B7C-D12DD364E6D7}"/>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0" y="-7444"/>
            <a:ext cx="4966447" cy="6846394"/>
          </a:xfrm>
        </p:spPr>
      </p:pic>
      <p:sp>
        <p:nvSpPr>
          <p:cNvPr id="35" name="Footer Placeholder 2">
            <a:extLst>
              <a:ext uri="{FF2B5EF4-FFF2-40B4-BE49-F238E27FC236}">
                <a16:creationId xmlns:a16="http://schemas.microsoft.com/office/drawing/2014/main" id="{B7DBC9F7-37C7-4A2D-ACBC-EBDA35886D84}"/>
              </a:ext>
            </a:extLst>
          </p:cNvPr>
          <p:cNvSpPr>
            <a:spLocks noGrp="1"/>
          </p:cNvSpPr>
          <p:nvPr>
            <p:ph type="ftr" sz="quarter" idx="11"/>
          </p:nvPr>
        </p:nvSpPr>
        <p:spPr>
          <a:xfrm>
            <a:off x="154429" y="6398878"/>
            <a:ext cx="4497315" cy="365125"/>
          </a:xfrm>
        </p:spPr>
        <p:txBody>
          <a:bodyPr/>
          <a:lstStyle>
            <a:lvl1pPr>
              <a:defRPr>
                <a:solidFill>
                  <a:schemeClr val="bg1"/>
                </a:solidFill>
              </a:defRPr>
            </a:lvl1pPr>
          </a:lstStyle>
          <a:p>
            <a:r>
              <a:rPr lang="en-US" dirty="0"/>
              <a:t>Sample Footer Text</a:t>
            </a:r>
          </a:p>
        </p:txBody>
      </p:sp>
      <p:sp>
        <p:nvSpPr>
          <p:cNvPr id="9" name="Slide Number Placeholder 8">
            <a:extLst>
              <a:ext uri="{FF2B5EF4-FFF2-40B4-BE49-F238E27FC236}">
                <a16:creationId xmlns:a16="http://schemas.microsoft.com/office/drawing/2014/main" id="{219C547C-C2F1-493E-9B64-E089F9DBC6A3}"/>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13</a:t>
            </a:fld>
            <a:endParaRPr lang="en-US" dirty="0"/>
          </a:p>
        </p:txBody>
      </p:sp>
    </p:spTree>
    <p:extLst>
      <p:ext uri="{BB962C8B-B14F-4D97-AF65-F5344CB8AC3E}">
        <p14:creationId xmlns:p14="http://schemas.microsoft.com/office/powerpoint/2010/main" val="3043070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D8101-4ED5-4D91-9EFA-B0E7C1EA6E26}"/>
              </a:ext>
            </a:extLst>
          </p:cNvPr>
          <p:cNvSpPr>
            <a:spLocks noGrp="1"/>
          </p:cNvSpPr>
          <p:nvPr>
            <p:ph type="title"/>
          </p:nvPr>
        </p:nvSpPr>
        <p:spPr>
          <a:xfrm>
            <a:off x="879323" y="760451"/>
            <a:ext cx="3467825" cy="918447"/>
          </a:xfrm>
        </p:spPr>
        <p:txBody>
          <a:bodyPr/>
          <a:lstStyle/>
          <a:p>
            <a:r>
              <a:rPr lang="en-US" dirty="0"/>
              <a:t>Goal</a:t>
            </a:r>
          </a:p>
        </p:txBody>
      </p:sp>
      <p:sp>
        <p:nvSpPr>
          <p:cNvPr id="3" name="Subtitle 2">
            <a:extLst>
              <a:ext uri="{FF2B5EF4-FFF2-40B4-BE49-F238E27FC236}">
                <a16:creationId xmlns:a16="http://schemas.microsoft.com/office/drawing/2014/main" id="{B7D98F09-AA82-4443-B901-71F5DF765C10}"/>
              </a:ext>
            </a:extLst>
          </p:cNvPr>
          <p:cNvSpPr>
            <a:spLocks noGrp="1"/>
          </p:cNvSpPr>
          <p:nvPr>
            <p:ph type="subTitle" idx="1"/>
          </p:nvPr>
        </p:nvSpPr>
        <p:spPr>
          <a:xfrm>
            <a:off x="661906" y="2580292"/>
            <a:ext cx="4441162" cy="2298982"/>
          </a:xfrm>
        </p:spPr>
        <p:txBody>
          <a:bodyPr>
            <a:noAutofit/>
          </a:bodyPr>
          <a:lstStyle/>
          <a:p>
            <a:pPr marL="0" indent="0"/>
            <a:r>
              <a:rPr lang="en-US" sz="2800" dirty="0"/>
              <a:t>Examine Citi bike usage by gender, subscription type, stations and birth year.</a:t>
            </a:r>
          </a:p>
        </p:txBody>
      </p:sp>
      <p:pic>
        <p:nvPicPr>
          <p:cNvPr id="10" name="Picture Placeholder 9" descr="View of city buildings over the water">
            <a:extLst>
              <a:ext uri="{FF2B5EF4-FFF2-40B4-BE49-F238E27FC236}">
                <a16:creationId xmlns:a16="http://schemas.microsoft.com/office/drawing/2014/main" id="{C2C517CC-DCFE-4E86-A4E5-F5BFD7BF69FF}"/>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a:ext>
            </a:extLst>
          </a:blip>
          <a:srcRect/>
          <a:stretch/>
        </p:blipFill>
        <p:spPr>
          <a:xfrm>
            <a:off x="7243070" y="883420"/>
            <a:ext cx="4948931" cy="5974580"/>
          </a:xfrm>
        </p:spPr>
      </p:pic>
      <p:pic>
        <p:nvPicPr>
          <p:cNvPr id="12" name="Picture Placeholder 11" descr="A picture containing glass buildings with reflection">
            <a:extLst>
              <a:ext uri="{FF2B5EF4-FFF2-40B4-BE49-F238E27FC236}">
                <a16:creationId xmlns:a16="http://schemas.microsoft.com/office/drawing/2014/main" id="{90D6ECDF-A0E4-4308-967E-8BAC3E85A4B7}"/>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a:ext>
            </a:extLst>
          </a:blip>
          <a:srcRect/>
          <a:stretch/>
        </p:blipFill>
        <p:spPr>
          <a:xfrm>
            <a:off x="4234997" y="4574265"/>
            <a:ext cx="5074516" cy="2298983"/>
          </a:xfrm>
        </p:spPr>
      </p:pic>
      <p:pic>
        <p:nvPicPr>
          <p:cNvPr id="11" name="Picture Placeholder 10">
            <a:extLst>
              <a:ext uri="{FF2B5EF4-FFF2-40B4-BE49-F238E27FC236}">
                <a16:creationId xmlns:a16="http://schemas.microsoft.com/office/drawing/2014/main" id="{0EBA97EF-0417-6A7D-9619-DDEB959F5BAA}"/>
              </a:ext>
            </a:extLst>
          </p:cNvPr>
          <p:cNvPicPr>
            <a:picLocks noGrp="1" noChangeAspect="1"/>
          </p:cNvPicPr>
          <p:nvPr>
            <p:ph type="pic" sz="quarter" idx="13"/>
          </p:nvPr>
        </p:nvPicPr>
        <p:blipFill>
          <a:blip r:embed="rId4"/>
          <a:srcRect t="4700" b="4700"/>
          <a:stretch>
            <a:fillRect/>
          </a:stretch>
        </p:blipFill>
        <p:spPr/>
      </p:pic>
    </p:spTree>
    <p:extLst>
      <p:ext uri="{BB962C8B-B14F-4D97-AF65-F5344CB8AC3E}">
        <p14:creationId xmlns:p14="http://schemas.microsoft.com/office/powerpoint/2010/main" val="3871568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15E37-3C95-4E35-8624-CC190CC12235}"/>
              </a:ext>
            </a:extLst>
          </p:cNvPr>
          <p:cNvSpPr>
            <a:spLocks noGrp="1"/>
          </p:cNvSpPr>
          <p:nvPr>
            <p:ph type="title"/>
          </p:nvPr>
        </p:nvSpPr>
        <p:spPr>
          <a:xfrm>
            <a:off x="680485" y="675167"/>
            <a:ext cx="3761862" cy="3055078"/>
          </a:xfrm>
        </p:spPr>
        <p:txBody>
          <a:bodyPr/>
          <a:lstStyle/>
          <a:p>
            <a:r>
              <a:rPr lang="en-US" dirty="0"/>
              <a:t>Data sources</a:t>
            </a:r>
          </a:p>
        </p:txBody>
      </p:sp>
      <p:pic>
        <p:nvPicPr>
          <p:cNvPr id="7" name="Picture Placeholder 6" descr="View of city buildings over the water">
            <a:extLst>
              <a:ext uri="{FF2B5EF4-FFF2-40B4-BE49-F238E27FC236}">
                <a16:creationId xmlns:a16="http://schemas.microsoft.com/office/drawing/2014/main" id="{4C61771D-5836-4E5C-A19A-3F15641B8794}"/>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9531096" y="0"/>
            <a:ext cx="2660904" cy="3429000"/>
          </a:xfrm>
        </p:spPr>
      </p:pic>
      <p:sp>
        <p:nvSpPr>
          <p:cNvPr id="37" name="Slide Number Placeholder 36">
            <a:extLst>
              <a:ext uri="{FF2B5EF4-FFF2-40B4-BE49-F238E27FC236}">
                <a16:creationId xmlns:a16="http://schemas.microsoft.com/office/drawing/2014/main" id="{D3141030-4F7D-4526-B0FC-1EA787D5BF2D}"/>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3</a:t>
            </a:fld>
            <a:endParaRPr lang="en-US" dirty="0"/>
          </a:p>
        </p:txBody>
      </p:sp>
      <p:sp>
        <p:nvSpPr>
          <p:cNvPr id="4" name="TextBox 3">
            <a:extLst>
              <a:ext uri="{FF2B5EF4-FFF2-40B4-BE49-F238E27FC236}">
                <a16:creationId xmlns:a16="http://schemas.microsoft.com/office/drawing/2014/main" id="{0C22B0BA-2ACD-1C0E-C242-B665E20FDF9E}"/>
              </a:ext>
            </a:extLst>
          </p:cNvPr>
          <p:cNvSpPr txBox="1"/>
          <p:nvPr/>
        </p:nvSpPr>
        <p:spPr>
          <a:xfrm>
            <a:off x="5066674" y="1023193"/>
            <a:ext cx="3867463" cy="3785652"/>
          </a:xfrm>
          <a:prstGeom prst="rect">
            <a:avLst/>
          </a:prstGeom>
          <a:noFill/>
        </p:spPr>
        <p:txBody>
          <a:bodyPr wrap="square" rtlCol="0">
            <a:spAutoFit/>
          </a:bodyPr>
          <a:lstStyle/>
          <a:p>
            <a:r>
              <a:rPr lang="en-US" sz="2400" dirty="0"/>
              <a:t>Data Rows/Columns</a:t>
            </a:r>
          </a:p>
          <a:p>
            <a:pPr marL="342900" indent="-342900">
              <a:buFont typeface="Wingdings" pitchFamily="2" charset="2"/>
              <a:buChar char="v"/>
            </a:pPr>
            <a:r>
              <a:rPr lang="en-US" sz="2400" dirty="0"/>
              <a:t>955,210Rows</a:t>
            </a:r>
          </a:p>
          <a:p>
            <a:pPr marL="342900" indent="-342900">
              <a:buFont typeface="Wingdings" pitchFamily="2" charset="2"/>
              <a:buChar char="v"/>
            </a:pPr>
            <a:r>
              <a:rPr lang="en-US" sz="2400" dirty="0"/>
              <a:t> 19 Columns</a:t>
            </a:r>
          </a:p>
          <a:p>
            <a:endParaRPr lang="en-US" sz="2400" dirty="0"/>
          </a:p>
          <a:p>
            <a:r>
              <a:rPr lang="en-US" sz="2400" dirty="0"/>
              <a:t>Sources</a:t>
            </a:r>
          </a:p>
          <a:p>
            <a:pPr marL="342900" indent="-342900">
              <a:buFont typeface="Wingdings" pitchFamily="2" charset="2"/>
              <a:buChar char="v"/>
            </a:pPr>
            <a:r>
              <a:rPr lang="en-US" sz="2400" dirty="0"/>
              <a:t>Citi Bike Trip History</a:t>
            </a:r>
          </a:p>
          <a:p>
            <a:pPr marL="342900" indent="-342900">
              <a:buFont typeface="Wingdings" pitchFamily="2" charset="2"/>
              <a:buChar char="v"/>
            </a:pPr>
            <a:endParaRPr lang="en-US" sz="2400" dirty="0"/>
          </a:p>
          <a:p>
            <a:r>
              <a:rPr lang="en-US" sz="2400" dirty="0"/>
              <a:t>Links</a:t>
            </a:r>
          </a:p>
          <a:p>
            <a:pPr marL="342900" indent="-342900">
              <a:buFont typeface="Wingdings" pitchFamily="2" charset="2"/>
              <a:buChar char="v"/>
            </a:pPr>
            <a:r>
              <a:rPr lang="en-US" sz="2400" dirty="0"/>
              <a:t>https://s3.amazonaws.com/</a:t>
            </a:r>
            <a:r>
              <a:rPr lang="en-US" sz="2400" dirty="0" err="1"/>
              <a:t>tripdata</a:t>
            </a:r>
            <a:r>
              <a:rPr lang="en-US" sz="2400" dirty="0"/>
              <a:t>/</a:t>
            </a:r>
            <a:r>
              <a:rPr lang="en-US" sz="2400" dirty="0" err="1"/>
              <a:t>index.html</a:t>
            </a:r>
            <a:endParaRPr lang="en-US" sz="2400" dirty="0"/>
          </a:p>
        </p:txBody>
      </p:sp>
      <p:pic>
        <p:nvPicPr>
          <p:cNvPr id="8" name="Picture Placeholder 7">
            <a:extLst>
              <a:ext uri="{FF2B5EF4-FFF2-40B4-BE49-F238E27FC236}">
                <a16:creationId xmlns:a16="http://schemas.microsoft.com/office/drawing/2014/main" id="{A24AA4C4-2887-47B7-A7D8-59376C563A45}"/>
              </a:ext>
            </a:extLst>
          </p:cNvPr>
          <p:cNvPicPr preferRelativeResize="0">
            <a:picLocks noGrp="1"/>
          </p:cNvPicPr>
          <p:nvPr>
            <p:ph type="pic" sz="quarter" idx="14"/>
          </p:nvPr>
        </p:nvPicPr>
        <p:blipFill>
          <a:blip r:embed="rId3"/>
          <a:stretch>
            <a:fillRect/>
          </a:stretch>
        </p:blipFill>
        <p:spPr>
          <a:xfrm>
            <a:off x="9531096" y="3429000"/>
            <a:ext cx="2660904" cy="3429000"/>
          </a:xfrm>
        </p:spPr>
      </p:pic>
    </p:spTree>
    <p:extLst>
      <p:ext uri="{BB962C8B-B14F-4D97-AF65-F5344CB8AC3E}">
        <p14:creationId xmlns:p14="http://schemas.microsoft.com/office/powerpoint/2010/main" val="2976291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4ECB7-6795-7EAD-49F3-2368AF7B397B}"/>
              </a:ext>
            </a:extLst>
          </p:cNvPr>
          <p:cNvSpPr>
            <a:spLocks noGrp="1"/>
          </p:cNvSpPr>
          <p:nvPr>
            <p:ph type="title"/>
          </p:nvPr>
        </p:nvSpPr>
        <p:spPr/>
        <p:txBody>
          <a:bodyPr/>
          <a:lstStyle/>
          <a:p>
            <a:r>
              <a:rPr lang="en-US" dirty="0"/>
              <a:t>Methodologies</a:t>
            </a:r>
          </a:p>
        </p:txBody>
      </p:sp>
      <p:sp>
        <p:nvSpPr>
          <p:cNvPr id="3" name="Text Placeholder 2">
            <a:extLst>
              <a:ext uri="{FF2B5EF4-FFF2-40B4-BE49-F238E27FC236}">
                <a16:creationId xmlns:a16="http://schemas.microsoft.com/office/drawing/2014/main" id="{E013A3AC-5745-F4A4-A1B9-44996D38736A}"/>
              </a:ext>
            </a:extLst>
          </p:cNvPr>
          <p:cNvSpPr>
            <a:spLocks noGrp="1"/>
          </p:cNvSpPr>
          <p:nvPr>
            <p:ph type="body" idx="1"/>
          </p:nvPr>
        </p:nvSpPr>
        <p:spPr/>
        <p:txBody>
          <a:bodyPr/>
          <a:lstStyle/>
          <a:p>
            <a:r>
              <a:rPr lang="en-US" dirty="0"/>
              <a:t>Libraries</a:t>
            </a:r>
          </a:p>
        </p:txBody>
      </p:sp>
      <p:sp>
        <p:nvSpPr>
          <p:cNvPr id="4" name="Content Placeholder 3">
            <a:extLst>
              <a:ext uri="{FF2B5EF4-FFF2-40B4-BE49-F238E27FC236}">
                <a16:creationId xmlns:a16="http://schemas.microsoft.com/office/drawing/2014/main" id="{C742575F-640D-4979-70FF-C0D2E6CACEEF}"/>
              </a:ext>
            </a:extLst>
          </p:cNvPr>
          <p:cNvSpPr>
            <a:spLocks noGrp="1"/>
          </p:cNvSpPr>
          <p:nvPr>
            <p:ph sz="half" idx="2"/>
          </p:nvPr>
        </p:nvSpPr>
        <p:spPr/>
        <p:txBody>
          <a:bodyPr/>
          <a:lstStyle/>
          <a:p>
            <a:r>
              <a:rPr lang="en-US" dirty="0"/>
              <a:t>Pandas</a:t>
            </a:r>
          </a:p>
          <a:p>
            <a:r>
              <a:rPr lang="en-US" dirty="0"/>
              <a:t>Matplotlib</a:t>
            </a:r>
          </a:p>
          <a:p>
            <a:r>
              <a:rPr lang="en-US" dirty="0" err="1"/>
              <a:t>Numpy</a:t>
            </a:r>
            <a:endParaRPr lang="en-US" dirty="0"/>
          </a:p>
          <a:p>
            <a:r>
              <a:rPr lang="en-US" dirty="0"/>
              <a:t>Seaborn</a:t>
            </a:r>
          </a:p>
        </p:txBody>
      </p:sp>
      <p:sp>
        <p:nvSpPr>
          <p:cNvPr id="5" name="Text Placeholder 4">
            <a:extLst>
              <a:ext uri="{FF2B5EF4-FFF2-40B4-BE49-F238E27FC236}">
                <a16:creationId xmlns:a16="http://schemas.microsoft.com/office/drawing/2014/main" id="{4CDAB837-4F0C-7B4B-E802-181038748EA7}"/>
              </a:ext>
            </a:extLst>
          </p:cNvPr>
          <p:cNvSpPr>
            <a:spLocks noGrp="1"/>
          </p:cNvSpPr>
          <p:nvPr>
            <p:ph type="body" sz="quarter" idx="3"/>
          </p:nvPr>
        </p:nvSpPr>
        <p:spPr/>
        <p:txBody>
          <a:bodyPr/>
          <a:lstStyle/>
          <a:p>
            <a:r>
              <a:rPr lang="en-US" dirty="0"/>
              <a:t>Methods</a:t>
            </a:r>
          </a:p>
        </p:txBody>
      </p:sp>
      <p:sp>
        <p:nvSpPr>
          <p:cNvPr id="6" name="Content Placeholder 5">
            <a:extLst>
              <a:ext uri="{FF2B5EF4-FFF2-40B4-BE49-F238E27FC236}">
                <a16:creationId xmlns:a16="http://schemas.microsoft.com/office/drawing/2014/main" id="{28FECBBB-43C1-6998-90A8-F2514F414CF1}"/>
              </a:ext>
            </a:extLst>
          </p:cNvPr>
          <p:cNvSpPr>
            <a:spLocks noGrp="1"/>
          </p:cNvSpPr>
          <p:nvPr>
            <p:ph sz="quarter" idx="4"/>
          </p:nvPr>
        </p:nvSpPr>
        <p:spPr/>
        <p:txBody>
          <a:bodyPr/>
          <a:lstStyle/>
          <a:p>
            <a:r>
              <a:rPr lang="en-US" dirty="0"/>
              <a:t>Changed data type in columns</a:t>
            </a:r>
          </a:p>
          <a:p>
            <a:r>
              <a:rPr lang="en-US" dirty="0"/>
              <a:t>Replace values in columns</a:t>
            </a:r>
          </a:p>
          <a:p>
            <a:r>
              <a:rPr lang="en-US" dirty="0"/>
              <a:t>Created a new data frame with necessary columns </a:t>
            </a:r>
          </a:p>
        </p:txBody>
      </p:sp>
      <p:sp>
        <p:nvSpPr>
          <p:cNvPr id="7" name="Text Placeholder 6">
            <a:extLst>
              <a:ext uri="{FF2B5EF4-FFF2-40B4-BE49-F238E27FC236}">
                <a16:creationId xmlns:a16="http://schemas.microsoft.com/office/drawing/2014/main" id="{75CEC43A-579C-F2B2-31F9-B74D7453CBD1}"/>
              </a:ext>
            </a:extLst>
          </p:cNvPr>
          <p:cNvSpPr>
            <a:spLocks noGrp="1"/>
          </p:cNvSpPr>
          <p:nvPr>
            <p:ph type="body" sz="quarter" idx="13"/>
          </p:nvPr>
        </p:nvSpPr>
        <p:spPr/>
        <p:txBody>
          <a:bodyPr/>
          <a:lstStyle/>
          <a:p>
            <a:r>
              <a:rPr lang="en-US" dirty="0"/>
              <a:t>Visualizations</a:t>
            </a:r>
          </a:p>
        </p:txBody>
      </p:sp>
      <p:sp>
        <p:nvSpPr>
          <p:cNvPr id="8" name="Content Placeholder 7">
            <a:extLst>
              <a:ext uri="{FF2B5EF4-FFF2-40B4-BE49-F238E27FC236}">
                <a16:creationId xmlns:a16="http://schemas.microsoft.com/office/drawing/2014/main" id="{A0332994-B53D-5332-9ED7-41DD803514EA}"/>
              </a:ext>
            </a:extLst>
          </p:cNvPr>
          <p:cNvSpPr>
            <a:spLocks noGrp="1"/>
          </p:cNvSpPr>
          <p:nvPr>
            <p:ph sz="quarter" idx="14"/>
          </p:nvPr>
        </p:nvSpPr>
        <p:spPr/>
        <p:txBody>
          <a:bodyPr/>
          <a:lstStyle/>
          <a:p>
            <a:r>
              <a:rPr lang="en-US" dirty="0"/>
              <a:t>Bap Plot</a:t>
            </a:r>
          </a:p>
          <a:p>
            <a:r>
              <a:rPr lang="en-US" dirty="0"/>
              <a:t>Line Plot</a:t>
            </a:r>
          </a:p>
        </p:txBody>
      </p:sp>
      <p:sp>
        <p:nvSpPr>
          <p:cNvPr id="9" name="Footer Placeholder 8">
            <a:extLst>
              <a:ext uri="{FF2B5EF4-FFF2-40B4-BE49-F238E27FC236}">
                <a16:creationId xmlns:a16="http://schemas.microsoft.com/office/drawing/2014/main" id="{F93F6CA6-5A36-043A-68F2-7BD5DF85B35E}"/>
              </a:ext>
            </a:extLst>
          </p:cNvPr>
          <p:cNvSpPr>
            <a:spLocks noGrp="1"/>
          </p:cNvSpPr>
          <p:nvPr>
            <p:ph type="ftr" sz="quarter" idx="11"/>
          </p:nvPr>
        </p:nvSpPr>
        <p:spPr/>
        <p:txBody>
          <a:bodyPr/>
          <a:lstStyle/>
          <a:p>
            <a:r>
              <a:rPr lang="en-US"/>
              <a:t>Sample Footer Text</a:t>
            </a:r>
            <a:endParaRPr lang="en-US" dirty="0"/>
          </a:p>
        </p:txBody>
      </p:sp>
      <p:sp>
        <p:nvSpPr>
          <p:cNvPr id="10" name="Slide Number Placeholder 9">
            <a:extLst>
              <a:ext uri="{FF2B5EF4-FFF2-40B4-BE49-F238E27FC236}">
                <a16:creationId xmlns:a16="http://schemas.microsoft.com/office/drawing/2014/main" id="{6D5900AF-9FC8-78F2-88C0-53D6F0E2E5E2}"/>
              </a:ext>
            </a:extLst>
          </p:cNvPr>
          <p:cNvSpPr>
            <a:spLocks noGrp="1"/>
          </p:cNvSpPr>
          <p:nvPr>
            <p:ph type="sldNum" sz="quarter" idx="12"/>
          </p:nvPr>
        </p:nvSpPr>
        <p:spPr/>
        <p:txBody>
          <a:bodyPr/>
          <a:lstStyle/>
          <a:p>
            <a:fld id="{312CC964-A50B-4C29-B4E4-2C30BB34CCF3}" type="slidenum">
              <a:rPr lang="en-US" smtClean="0"/>
              <a:t>4</a:t>
            </a:fld>
            <a:endParaRPr lang="en-US" dirty="0"/>
          </a:p>
        </p:txBody>
      </p:sp>
    </p:spTree>
    <p:extLst>
      <p:ext uri="{BB962C8B-B14F-4D97-AF65-F5344CB8AC3E}">
        <p14:creationId xmlns:p14="http://schemas.microsoft.com/office/powerpoint/2010/main" val="3999482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992A4-0D40-4A0F-BB3B-3E1AE6C3BF9D}"/>
              </a:ext>
            </a:extLst>
          </p:cNvPr>
          <p:cNvSpPr>
            <a:spLocks noGrp="1"/>
          </p:cNvSpPr>
          <p:nvPr>
            <p:ph type="title"/>
          </p:nvPr>
        </p:nvSpPr>
        <p:spPr>
          <a:xfrm>
            <a:off x="1143000" y="533401"/>
            <a:ext cx="9906000" cy="1382156"/>
          </a:xfrm>
        </p:spPr>
        <p:txBody>
          <a:bodyPr/>
          <a:lstStyle/>
          <a:p>
            <a:r>
              <a:rPr lang="en-US" dirty="0"/>
              <a:t>Mean/Description of  the data</a:t>
            </a:r>
          </a:p>
        </p:txBody>
      </p:sp>
      <p:sp>
        <p:nvSpPr>
          <p:cNvPr id="7" name="Slide Number Placeholder 6">
            <a:extLst>
              <a:ext uri="{FF2B5EF4-FFF2-40B4-BE49-F238E27FC236}">
                <a16:creationId xmlns:a16="http://schemas.microsoft.com/office/drawing/2014/main" id="{2A40B6AB-E9B1-4B7E-BD4C-74C93ABF5CBC}"/>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5</a:t>
            </a:fld>
            <a:endParaRPr lang="en-US" dirty="0"/>
          </a:p>
        </p:txBody>
      </p:sp>
      <p:graphicFrame>
        <p:nvGraphicFramePr>
          <p:cNvPr id="10" name="Table 10">
            <a:extLst>
              <a:ext uri="{FF2B5EF4-FFF2-40B4-BE49-F238E27FC236}">
                <a16:creationId xmlns:a16="http://schemas.microsoft.com/office/drawing/2014/main" id="{35CF54F5-D95A-B0B9-5940-993021C59D15}"/>
              </a:ext>
            </a:extLst>
          </p:cNvPr>
          <p:cNvGraphicFramePr>
            <a:graphicFrameLocks noGrp="1"/>
          </p:cNvGraphicFramePr>
          <p:nvPr>
            <p:extLst>
              <p:ext uri="{D42A27DB-BD31-4B8C-83A1-F6EECF244321}">
                <p14:modId xmlns:p14="http://schemas.microsoft.com/office/powerpoint/2010/main" val="2935225166"/>
              </p:ext>
            </p:extLst>
          </p:nvPr>
        </p:nvGraphicFramePr>
        <p:xfrm>
          <a:off x="2203553" y="2023809"/>
          <a:ext cx="8274572" cy="1737360"/>
        </p:xfrm>
        <a:graphic>
          <a:graphicData uri="http://schemas.openxmlformats.org/drawingml/2006/table">
            <a:tbl>
              <a:tblPr firstRow="1" bandRow="1">
                <a:tableStyleId>{5C22544A-7EE6-4342-B048-85BDC9FD1C3A}</a:tableStyleId>
              </a:tblPr>
              <a:tblGrid>
                <a:gridCol w="4137286">
                  <a:extLst>
                    <a:ext uri="{9D8B030D-6E8A-4147-A177-3AD203B41FA5}">
                      <a16:colId xmlns:a16="http://schemas.microsoft.com/office/drawing/2014/main" val="354541940"/>
                    </a:ext>
                  </a:extLst>
                </a:gridCol>
                <a:gridCol w="4137286">
                  <a:extLst>
                    <a:ext uri="{9D8B030D-6E8A-4147-A177-3AD203B41FA5}">
                      <a16:colId xmlns:a16="http://schemas.microsoft.com/office/drawing/2014/main" val="1042774138"/>
                    </a:ext>
                  </a:extLst>
                </a:gridCol>
              </a:tblGrid>
              <a:tr h="384702">
                <a:tc>
                  <a:txBody>
                    <a:bodyPr/>
                    <a:lstStyle/>
                    <a:p>
                      <a:pPr algn="ctr"/>
                      <a:r>
                        <a:rPr lang="en-US" sz="3200" dirty="0"/>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dirty="0"/>
                        <a:t>Mean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587357"/>
                  </a:ext>
                </a:extLst>
              </a:tr>
              <a:tr h="384702">
                <a:tc>
                  <a:txBody>
                    <a:bodyPr/>
                    <a:lstStyle/>
                    <a:p>
                      <a:r>
                        <a:rPr lang="en-US" sz="3200" dirty="0"/>
                        <a:t>Trip duration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3200" dirty="0"/>
                        <a:t>830 seconds (~13 minutes)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287860"/>
                  </a:ext>
                </a:extLst>
              </a:tr>
              <a:tr h="384702">
                <a:tc>
                  <a:txBody>
                    <a:bodyPr/>
                    <a:lstStyle/>
                    <a:p>
                      <a:r>
                        <a:rPr lang="en-US" sz="3200" dirty="0"/>
                        <a:t>Birth 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3200" dirty="0"/>
                        <a:t>1979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9261873"/>
                  </a:ext>
                </a:extLst>
              </a:tr>
            </a:tbl>
          </a:graphicData>
        </a:graphic>
      </p:graphicFrame>
      <p:sp>
        <p:nvSpPr>
          <p:cNvPr id="5" name="TextBox 4">
            <a:extLst>
              <a:ext uri="{FF2B5EF4-FFF2-40B4-BE49-F238E27FC236}">
                <a16:creationId xmlns:a16="http://schemas.microsoft.com/office/drawing/2014/main" id="{78020A50-D46A-7281-6048-914F1EB79256}"/>
              </a:ext>
            </a:extLst>
          </p:cNvPr>
          <p:cNvSpPr txBox="1"/>
          <p:nvPr/>
        </p:nvSpPr>
        <p:spPr>
          <a:xfrm>
            <a:off x="2203551" y="4222375"/>
            <a:ext cx="8274573" cy="923330"/>
          </a:xfrm>
          <a:prstGeom prst="rect">
            <a:avLst/>
          </a:prstGeom>
          <a:noFill/>
        </p:spPr>
        <p:txBody>
          <a:bodyPr wrap="square" rtlCol="0">
            <a:spAutoFit/>
          </a:bodyPr>
          <a:lstStyle/>
          <a:p>
            <a:r>
              <a:rPr lang="en-US" dirty="0"/>
              <a:t>The most frequent start time for a ride was around 8:35 am.  The most frequent stop time for a ride was around 8:57 am.   The station that is most frequently visited is Pershing Square North is near Grand Central station in NYC.</a:t>
            </a:r>
          </a:p>
        </p:txBody>
      </p:sp>
    </p:spTree>
    <p:extLst>
      <p:ext uri="{BB962C8B-B14F-4D97-AF65-F5344CB8AC3E}">
        <p14:creationId xmlns:p14="http://schemas.microsoft.com/office/powerpoint/2010/main" val="2694395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992A4-0D40-4A0F-BB3B-3E1AE6C3BF9D}"/>
              </a:ext>
            </a:extLst>
          </p:cNvPr>
          <p:cNvSpPr>
            <a:spLocks noGrp="1"/>
          </p:cNvSpPr>
          <p:nvPr>
            <p:ph type="title"/>
          </p:nvPr>
        </p:nvSpPr>
        <p:spPr>
          <a:xfrm>
            <a:off x="1143000" y="533401"/>
            <a:ext cx="9906000" cy="691078"/>
          </a:xfrm>
        </p:spPr>
        <p:txBody>
          <a:bodyPr>
            <a:normAutofit fontScale="90000"/>
          </a:bodyPr>
          <a:lstStyle/>
          <a:p>
            <a:r>
              <a:rPr lang="en-US" dirty="0"/>
              <a:t>Gender</a:t>
            </a:r>
          </a:p>
        </p:txBody>
      </p:sp>
      <p:sp>
        <p:nvSpPr>
          <p:cNvPr id="7" name="Slide Number Placeholder 6">
            <a:extLst>
              <a:ext uri="{FF2B5EF4-FFF2-40B4-BE49-F238E27FC236}">
                <a16:creationId xmlns:a16="http://schemas.microsoft.com/office/drawing/2014/main" id="{2A40B6AB-E9B1-4B7E-BD4C-74C93ABF5CBC}"/>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6</a:t>
            </a:fld>
            <a:endParaRPr lang="en-US" dirty="0"/>
          </a:p>
        </p:txBody>
      </p:sp>
      <p:pic>
        <p:nvPicPr>
          <p:cNvPr id="4" name="Picture 3" descr="A graph of people with numbers&#10;&#10;Description automatically generated with medium confidence">
            <a:extLst>
              <a:ext uri="{FF2B5EF4-FFF2-40B4-BE49-F238E27FC236}">
                <a16:creationId xmlns:a16="http://schemas.microsoft.com/office/drawing/2014/main" id="{A23BFBB8-3B29-3B81-EA19-B7A681FE4AE8}"/>
              </a:ext>
            </a:extLst>
          </p:cNvPr>
          <p:cNvPicPr>
            <a:picLocks noChangeAspect="1"/>
          </p:cNvPicPr>
          <p:nvPr/>
        </p:nvPicPr>
        <p:blipFill>
          <a:blip r:embed="rId2"/>
          <a:stretch>
            <a:fillRect/>
          </a:stretch>
        </p:blipFill>
        <p:spPr>
          <a:xfrm>
            <a:off x="3530600" y="980740"/>
            <a:ext cx="6313267" cy="5343859"/>
          </a:xfrm>
          <a:prstGeom prst="rect">
            <a:avLst/>
          </a:prstGeom>
        </p:spPr>
      </p:pic>
      <p:sp>
        <p:nvSpPr>
          <p:cNvPr id="5" name="TextBox 4">
            <a:extLst>
              <a:ext uri="{FF2B5EF4-FFF2-40B4-BE49-F238E27FC236}">
                <a16:creationId xmlns:a16="http://schemas.microsoft.com/office/drawing/2014/main" id="{ACF0036C-4F9D-FE83-6DC3-144AF9CF9768}"/>
              </a:ext>
            </a:extLst>
          </p:cNvPr>
          <p:cNvSpPr txBox="1"/>
          <p:nvPr/>
        </p:nvSpPr>
        <p:spPr>
          <a:xfrm>
            <a:off x="347236" y="4367367"/>
            <a:ext cx="3081764" cy="1200329"/>
          </a:xfrm>
          <a:prstGeom prst="rect">
            <a:avLst/>
          </a:prstGeom>
          <a:noFill/>
        </p:spPr>
        <p:txBody>
          <a:bodyPr wrap="square" rtlCol="0">
            <a:spAutoFit/>
          </a:bodyPr>
          <a:lstStyle/>
          <a:p>
            <a:r>
              <a:rPr lang="en-US" dirty="0"/>
              <a:t>Males consist of most of the Citi Bike riders.  There are about 3.5 times more male riders that female riders.</a:t>
            </a:r>
          </a:p>
        </p:txBody>
      </p:sp>
    </p:spTree>
    <p:extLst>
      <p:ext uri="{BB962C8B-B14F-4D97-AF65-F5344CB8AC3E}">
        <p14:creationId xmlns:p14="http://schemas.microsoft.com/office/powerpoint/2010/main" val="947466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992A4-0D40-4A0F-BB3B-3E1AE6C3BF9D}"/>
              </a:ext>
            </a:extLst>
          </p:cNvPr>
          <p:cNvSpPr>
            <a:spLocks noGrp="1"/>
          </p:cNvSpPr>
          <p:nvPr>
            <p:ph type="title"/>
          </p:nvPr>
        </p:nvSpPr>
        <p:spPr>
          <a:xfrm>
            <a:off x="1143000" y="248588"/>
            <a:ext cx="9906000" cy="1382156"/>
          </a:xfrm>
        </p:spPr>
        <p:txBody>
          <a:bodyPr/>
          <a:lstStyle/>
          <a:p>
            <a:r>
              <a:rPr lang="en-US" dirty="0"/>
              <a:t>User types</a:t>
            </a:r>
          </a:p>
        </p:txBody>
      </p:sp>
      <p:sp>
        <p:nvSpPr>
          <p:cNvPr id="7" name="Slide Number Placeholder 6">
            <a:extLst>
              <a:ext uri="{FF2B5EF4-FFF2-40B4-BE49-F238E27FC236}">
                <a16:creationId xmlns:a16="http://schemas.microsoft.com/office/drawing/2014/main" id="{2A40B6AB-E9B1-4B7E-BD4C-74C93ABF5CBC}"/>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7</a:t>
            </a:fld>
            <a:endParaRPr lang="en-US" dirty="0"/>
          </a:p>
        </p:txBody>
      </p:sp>
      <p:sp>
        <p:nvSpPr>
          <p:cNvPr id="3" name="TextBox 2">
            <a:extLst>
              <a:ext uri="{FF2B5EF4-FFF2-40B4-BE49-F238E27FC236}">
                <a16:creationId xmlns:a16="http://schemas.microsoft.com/office/drawing/2014/main" id="{328EC980-E449-0802-DD5C-6B2272053E43}"/>
              </a:ext>
            </a:extLst>
          </p:cNvPr>
          <p:cNvSpPr txBox="1"/>
          <p:nvPr/>
        </p:nvSpPr>
        <p:spPr>
          <a:xfrm>
            <a:off x="995083" y="4824805"/>
            <a:ext cx="2412999" cy="646331"/>
          </a:xfrm>
          <a:prstGeom prst="rect">
            <a:avLst/>
          </a:prstGeom>
          <a:noFill/>
        </p:spPr>
        <p:txBody>
          <a:bodyPr wrap="square" rtlCol="0">
            <a:spAutoFit/>
          </a:bodyPr>
          <a:lstStyle/>
          <a:p>
            <a:r>
              <a:rPr lang="en-US" dirty="0"/>
              <a:t>The majority of Citi Bike riders are subscribers.</a:t>
            </a:r>
          </a:p>
        </p:txBody>
      </p:sp>
      <p:pic>
        <p:nvPicPr>
          <p:cNvPr id="5" name="Picture 4" descr="A graph with blue rectangles and white text&#10;&#10;Description automatically generated">
            <a:extLst>
              <a:ext uri="{FF2B5EF4-FFF2-40B4-BE49-F238E27FC236}">
                <a16:creationId xmlns:a16="http://schemas.microsoft.com/office/drawing/2014/main" id="{F4FFD848-0B89-115D-B4BD-37A09A8906A9}"/>
              </a:ext>
            </a:extLst>
          </p:cNvPr>
          <p:cNvPicPr>
            <a:picLocks noChangeAspect="1"/>
          </p:cNvPicPr>
          <p:nvPr/>
        </p:nvPicPr>
        <p:blipFill>
          <a:blip r:embed="rId2"/>
          <a:stretch>
            <a:fillRect/>
          </a:stretch>
        </p:blipFill>
        <p:spPr>
          <a:xfrm>
            <a:off x="3874247" y="1189492"/>
            <a:ext cx="6708588" cy="5009227"/>
          </a:xfrm>
          <a:prstGeom prst="rect">
            <a:avLst/>
          </a:prstGeom>
        </p:spPr>
      </p:pic>
    </p:spTree>
    <p:extLst>
      <p:ext uri="{BB962C8B-B14F-4D97-AF65-F5344CB8AC3E}">
        <p14:creationId xmlns:p14="http://schemas.microsoft.com/office/powerpoint/2010/main" val="2812268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992A4-0D40-4A0F-BB3B-3E1AE6C3BF9D}"/>
              </a:ext>
            </a:extLst>
          </p:cNvPr>
          <p:cNvSpPr>
            <a:spLocks noGrp="1"/>
          </p:cNvSpPr>
          <p:nvPr>
            <p:ph type="title"/>
          </p:nvPr>
        </p:nvSpPr>
        <p:spPr/>
        <p:txBody>
          <a:bodyPr>
            <a:normAutofit fontScale="90000"/>
          </a:bodyPr>
          <a:lstStyle/>
          <a:p>
            <a:r>
              <a:rPr lang="en-US" dirty="0"/>
              <a:t>Compare User types by birth year</a:t>
            </a:r>
          </a:p>
        </p:txBody>
      </p:sp>
      <p:sp>
        <p:nvSpPr>
          <p:cNvPr id="7" name="Slide Number Placeholder 6">
            <a:extLst>
              <a:ext uri="{FF2B5EF4-FFF2-40B4-BE49-F238E27FC236}">
                <a16:creationId xmlns:a16="http://schemas.microsoft.com/office/drawing/2014/main" id="{2A40B6AB-E9B1-4B7E-BD4C-74C93ABF5CBC}"/>
              </a:ext>
            </a:extLst>
          </p:cNvPr>
          <p:cNvSpPr>
            <a:spLocks noGrp="1"/>
          </p:cNvSpPr>
          <p:nvPr>
            <p:ph type="sldNum" sz="quarter" idx="12"/>
          </p:nvPr>
        </p:nvSpPr>
        <p:spPr/>
        <p:txBody>
          <a:bodyPr/>
          <a:lstStyle/>
          <a:p>
            <a:fld id="{312CC964-A50B-4C29-B4E4-2C30BB34CCF3}" type="slidenum">
              <a:rPr lang="en-US" smtClean="0"/>
              <a:pPr/>
              <a:t>8</a:t>
            </a:fld>
            <a:endParaRPr lang="en-US" dirty="0"/>
          </a:p>
        </p:txBody>
      </p:sp>
      <p:pic>
        <p:nvPicPr>
          <p:cNvPr id="17" name="Picture Placeholder 16">
            <a:extLst>
              <a:ext uri="{FF2B5EF4-FFF2-40B4-BE49-F238E27FC236}">
                <a16:creationId xmlns:a16="http://schemas.microsoft.com/office/drawing/2014/main" id="{2B2B03CD-EE45-475F-63FC-150E443D74AF}"/>
              </a:ext>
            </a:extLst>
          </p:cNvPr>
          <p:cNvPicPr>
            <a:picLocks noGrp="1" noChangeAspect="1"/>
          </p:cNvPicPr>
          <p:nvPr>
            <p:ph type="pic" sz="quarter" idx="13"/>
          </p:nvPr>
        </p:nvPicPr>
        <p:blipFill>
          <a:blip r:embed="rId2"/>
          <a:srcRect l="29620" r="29620"/>
          <a:stretch>
            <a:fillRect/>
          </a:stretch>
        </p:blipFill>
        <p:spPr/>
      </p:pic>
      <p:pic>
        <p:nvPicPr>
          <p:cNvPr id="19" name="Picture 18" descr="A graph with a red line&#10;&#10;Description automatically generated">
            <a:extLst>
              <a:ext uri="{FF2B5EF4-FFF2-40B4-BE49-F238E27FC236}">
                <a16:creationId xmlns:a16="http://schemas.microsoft.com/office/drawing/2014/main" id="{18C3FB7B-9514-92AE-EE66-9FFD5595CC72}"/>
              </a:ext>
            </a:extLst>
          </p:cNvPr>
          <p:cNvPicPr>
            <a:picLocks noChangeAspect="1"/>
          </p:cNvPicPr>
          <p:nvPr/>
        </p:nvPicPr>
        <p:blipFill>
          <a:blip r:embed="rId3"/>
          <a:stretch>
            <a:fillRect/>
          </a:stretch>
        </p:blipFill>
        <p:spPr>
          <a:xfrm>
            <a:off x="5245100" y="2041139"/>
            <a:ext cx="5162924" cy="3603101"/>
          </a:xfrm>
          <a:prstGeom prst="rect">
            <a:avLst/>
          </a:prstGeom>
        </p:spPr>
      </p:pic>
    </p:spTree>
    <p:extLst>
      <p:ext uri="{BB962C8B-B14F-4D97-AF65-F5344CB8AC3E}">
        <p14:creationId xmlns:p14="http://schemas.microsoft.com/office/powerpoint/2010/main" val="3497688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A40B6AB-E9B1-4B7E-BD4C-74C93ABF5CBC}"/>
              </a:ext>
            </a:extLst>
          </p:cNvPr>
          <p:cNvSpPr>
            <a:spLocks noGrp="1"/>
          </p:cNvSpPr>
          <p:nvPr>
            <p:ph type="sldNum" sz="quarter" idx="12"/>
          </p:nvPr>
        </p:nvSpPr>
        <p:spPr/>
        <p:txBody>
          <a:bodyPr/>
          <a:lstStyle/>
          <a:p>
            <a:fld id="{312CC964-A50B-4C29-B4E4-2C30BB34CCF3}" type="slidenum">
              <a:rPr lang="en-US" smtClean="0"/>
              <a:pPr/>
              <a:t>9</a:t>
            </a:fld>
            <a:endParaRPr lang="en-US" dirty="0"/>
          </a:p>
        </p:txBody>
      </p:sp>
      <p:sp>
        <p:nvSpPr>
          <p:cNvPr id="2" name="Title 1">
            <a:extLst>
              <a:ext uri="{FF2B5EF4-FFF2-40B4-BE49-F238E27FC236}">
                <a16:creationId xmlns:a16="http://schemas.microsoft.com/office/drawing/2014/main" id="{973992A4-0D40-4A0F-BB3B-3E1AE6C3BF9D}"/>
              </a:ext>
            </a:extLst>
          </p:cNvPr>
          <p:cNvSpPr>
            <a:spLocks noGrp="1"/>
          </p:cNvSpPr>
          <p:nvPr>
            <p:ph type="title"/>
          </p:nvPr>
        </p:nvSpPr>
        <p:spPr/>
        <p:txBody>
          <a:bodyPr>
            <a:normAutofit/>
          </a:bodyPr>
          <a:lstStyle/>
          <a:p>
            <a:r>
              <a:rPr lang="en-US" dirty="0"/>
              <a:t>Compare gender by user types</a:t>
            </a:r>
          </a:p>
        </p:txBody>
      </p:sp>
      <p:pic>
        <p:nvPicPr>
          <p:cNvPr id="13" name="Picture Placeholder 12" descr="A blue rectangular object with white text&#10;&#10;Description automatically generated">
            <a:extLst>
              <a:ext uri="{FF2B5EF4-FFF2-40B4-BE49-F238E27FC236}">
                <a16:creationId xmlns:a16="http://schemas.microsoft.com/office/drawing/2014/main" id="{A0816D06-B338-7853-FD36-4CB05A08D32A}"/>
              </a:ext>
            </a:extLst>
          </p:cNvPr>
          <p:cNvPicPr>
            <a:picLocks noGrp="1" noChangeAspect="1"/>
          </p:cNvPicPr>
          <p:nvPr>
            <p:ph type="pic" sz="quarter" idx="13"/>
          </p:nvPr>
        </p:nvPicPr>
        <p:blipFill>
          <a:blip r:embed="rId2"/>
          <a:srcRect l="17685" r="17685"/>
          <a:stretch>
            <a:fillRect/>
          </a:stretch>
        </p:blipFill>
        <p:spPr/>
      </p:pic>
      <p:pic>
        <p:nvPicPr>
          <p:cNvPr id="15" name="Picture Placeholder 14" descr="A graph of a number of men&#10;&#10;Description automatically generated">
            <a:extLst>
              <a:ext uri="{FF2B5EF4-FFF2-40B4-BE49-F238E27FC236}">
                <a16:creationId xmlns:a16="http://schemas.microsoft.com/office/drawing/2014/main" id="{F4B6A130-EA12-93FF-EE85-6B6FFFEFFC18}"/>
              </a:ext>
            </a:extLst>
          </p:cNvPr>
          <p:cNvPicPr>
            <a:picLocks noGrp="1" noChangeAspect="1"/>
          </p:cNvPicPr>
          <p:nvPr>
            <p:ph type="pic" sz="quarter" idx="14"/>
          </p:nvPr>
        </p:nvPicPr>
        <p:blipFill>
          <a:blip r:embed="rId3"/>
          <a:srcRect l="17923" r="17923"/>
          <a:stretch>
            <a:fillRect/>
          </a:stretch>
        </p:blipFill>
        <p:spPr/>
      </p:pic>
      <p:pic>
        <p:nvPicPr>
          <p:cNvPr id="17" name="Picture Placeholder 16" descr="A graph with blue rectangular bars&#10;&#10;Description automatically generated with medium confidence">
            <a:extLst>
              <a:ext uri="{FF2B5EF4-FFF2-40B4-BE49-F238E27FC236}">
                <a16:creationId xmlns:a16="http://schemas.microsoft.com/office/drawing/2014/main" id="{E2092FE0-C313-1DD9-0AC2-B247E9179972}"/>
              </a:ext>
            </a:extLst>
          </p:cNvPr>
          <p:cNvPicPr>
            <a:picLocks noGrp="1" noChangeAspect="1"/>
          </p:cNvPicPr>
          <p:nvPr>
            <p:ph type="pic" sz="quarter" idx="15"/>
          </p:nvPr>
        </p:nvPicPr>
        <p:blipFill>
          <a:blip r:embed="rId4"/>
          <a:srcRect l="15160" r="15160"/>
          <a:stretch>
            <a:fillRect/>
          </a:stretch>
        </p:blipFill>
        <p:spPr/>
      </p:pic>
      <p:sp>
        <p:nvSpPr>
          <p:cNvPr id="3" name="TextBox 2">
            <a:extLst>
              <a:ext uri="{FF2B5EF4-FFF2-40B4-BE49-F238E27FC236}">
                <a16:creationId xmlns:a16="http://schemas.microsoft.com/office/drawing/2014/main" id="{BF8546C7-57FD-3CB3-D5E9-8CD15D7ADD82}"/>
              </a:ext>
            </a:extLst>
          </p:cNvPr>
          <p:cNvSpPr txBox="1"/>
          <p:nvPr/>
        </p:nvSpPr>
        <p:spPr>
          <a:xfrm>
            <a:off x="4778424" y="3059668"/>
            <a:ext cx="4190763" cy="369332"/>
          </a:xfrm>
          <a:prstGeom prst="rect">
            <a:avLst/>
          </a:prstGeom>
          <a:noFill/>
        </p:spPr>
        <p:txBody>
          <a:bodyPr wrap="square" rtlCol="0">
            <a:spAutoFit/>
          </a:bodyPr>
          <a:lstStyle/>
          <a:p>
            <a:r>
              <a:rPr lang="en-US" dirty="0"/>
              <a:t>Most of the customer genders are unknown. </a:t>
            </a:r>
          </a:p>
        </p:txBody>
      </p:sp>
    </p:spTree>
    <p:extLst>
      <p:ext uri="{BB962C8B-B14F-4D97-AF65-F5344CB8AC3E}">
        <p14:creationId xmlns:p14="http://schemas.microsoft.com/office/powerpoint/2010/main" val="117704089"/>
      </p:ext>
    </p:extLst>
  </p:cSld>
  <p:clrMapOvr>
    <a:masterClrMapping/>
  </p:clrMapOvr>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9BE902E-C458-4A9F-863C-5D9185028FC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263D7C-E9CB-4C77-8528-77A30083B7FC}">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191F1737-EB5A-49A3-BFCA-A97A8DCDF401}">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_AngleLinesVTI</Template>
  <TotalTime>0</TotalTime>
  <Words>405</Words>
  <Application>Microsoft Macintosh PowerPoint</Application>
  <PresentationFormat>Widescreen</PresentationFormat>
  <Paragraphs>67</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Univers Condensed Light</vt:lpstr>
      <vt:lpstr>Walbaum Display Light</vt:lpstr>
      <vt:lpstr>Wingdings</vt:lpstr>
      <vt:lpstr>AngleLinesVTI</vt:lpstr>
      <vt:lpstr>Introduction</vt:lpstr>
      <vt:lpstr>Goal</vt:lpstr>
      <vt:lpstr>Data sources</vt:lpstr>
      <vt:lpstr>Methodologies</vt:lpstr>
      <vt:lpstr>Mean/Description of  the data</vt:lpstr>
      <vt:lpstr>Gender</vt:lpstr>
      <vt:lpstr>User types</vt:lpstr>
      <vt:lpstr>Compare User types by birth year</vt:lpstr>
      <vt:lpstr>Compare gender by user types</vt:lpstr>
      <vt:lpstr>Top Twenty Trips</vt:lpstr>
      <vt:lpstr>PowerPoint Presentation</vt:lpstr>
      <vt:lpstr>recommendation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2021-02-08T04:45:48Z</dcterms:created>
  <dcterms:modified xsi:type="dcterms:W3CDTF">2023-08-22T16:29:28Z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